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7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3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9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1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6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2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4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8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3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932-BAC9-48A4-9439-D2C07E7CA01C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0795-29D3-49E6-AEA4-D41FCF6FA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4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9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5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8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2021-07-02T20:46:19Z</dcterms:created>
  <dcterms:modified xsi:type="dcterms:W3CDTF">2021-07-02T20:49:32Z</dcterms:modified>
</cp:coreProperties>
</file>