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F1985-71FA-49BA-8CE9-FDB1D62DF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A88152-3631-4F15-8707-68BF94A00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6E4BD-9524-4520-ACE4-5E2AA6BE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D883-C1E4-4F0A-BD49-C89A14DE23A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5ED8E-D7C3-4B21-A7AC-071C8F1A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637B4-6E68-4FCF-AB3B-44045492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12F0-AA00-463C-87F1-EF75A71B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A47A0-6F4A-46A6-9609-05FB481D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780FE-9185-4128-8A67-812E3C33D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4F87E-05CD-47C3-8C07-73C7E99F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D883-C1E4-4F0A-BD49-C89A14DE23A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3A65D-A7DE-4539-A988-F8EAB179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043CB8-0F89-41F6-92D4-B401AA56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12F0-AA00-463C-87F1-EF75A71B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1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EC7544-6ADE-43AE-BF7F-0124A03CD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FBC253-1BC3-4AE0-9EFB-2192E7C1D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A26CC-8125-44DB-8BA3-6B9DBB57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D883-C1E4-4F0A-BD49-C89A14DE23A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A73682-43A6-4111-A28F-784359A7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8CE0E-5AB7-48B4-A077-CEB110AA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12F0-AA00-463C-87F1-EF75A71B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0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B4F1A-767F-4CB8-8DEB-1BB90A65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8096FF-B06C-4D1C-9BA1-5F0FD5ED2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2CE10-2504-431C-BB4B-2FF382FD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D883-C1E4-4F0A-BD49-C89A14DE23A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AA985-0B9A-48A4-8899-4F61F8A1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AAB336-14AC-4DF8-98F7-750D2FDD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12F0-AA00-463C-87F1-EF75A71B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3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71EA0-6B94-4CDD-B8C1-831B4BBC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A7EFD0-4C07-4567-874F-89D95A436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82B696-7F06-4014-A184-9F5A2EBB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D883-C1E4-4F0A-BD49-C89A14DE23A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58C94-210A-4505-ABCE-74D4B4DB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9800E-67D3-4C06-ADB4-2DB4A9FC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12F0-AA00-463C-87F1-EF75A71B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1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77BF-FAD6-4EDF-A99C-36F00AD0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177141-B47E-4960-AB52-5F49BF43B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41782A-A004-48DC-84E9-C00481440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64D7BE-357B-4BA2-AB15-3DABBD4E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D883-C1E4-4F0A-BD49-C89A14DE23A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4B48A4-0DB7-491E-863D-BB093457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DF234E-8324-4E4F-A464-EA15EBBD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12F0-AA00-463C-87F1-EF75A71B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9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7C2EB-1905-4E78-8386-FBDC4D76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4A4E7-AB93-4E6A-A0EC-6F000A72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8B7FDB-2CC7-4DDA-920D-4FE3B51A9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8F1934-19FB-4D01-99EF-A2583C283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8C5B19-EA4E-4D8E-B323-E529D498E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C9A31B-C114-4CB0-BC76-9D06C5D4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D883-C1E4-4F0A-BD49-C89A14DE23A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DE72E7-15CB-42CB-956F-AEA6EE97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ED818A-E233-43CD-9D8A-B9C4CF8B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12F0-AA00-463C-87F1-EF75A71B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9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A8B63-03E0-4FE2-87E9-42A8A73D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C13638-2512-4201-BA45-4E2E95E9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D883-C1E4-4F0A-BD49-C89A14DE23A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C82930-6B99-4728-8C51-364A4E6C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74ECFC-16F9-490B-870B-61B71282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12F0-AA00-463C-87F1-EF75A71B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9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53E494-D638-4736-903A-D26DD802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D883-C1E4-4F0A-BD49-C89A14DE23A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EF74CE-8226-442C-A36B-34216D86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18C787-5A20-4ECC-BE8D-9C6C94FD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12F0-AA00-463C-87F1-EF75A71B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3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B2B56-FC9A-4ECA-A52B-BF2EC246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CCA7E-C7F1-4A2A-AA28-2ED1F5BB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ED86F8-09A6-4928-8DFE-7EF6C8B62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A1B730-E579-450E-8768-F197C41E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D883-C1E4-4F0A-BD49-C89A14DE23A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FCFA57-ABB5-46C7-8D72-4FB82910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460001-4F9C-4113-8B58-132E6050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12F0-AA00-463C-87F1-EF75A71B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3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97DF2-2F40-4774-A9B2-42D08359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177D39-8FA2-446A-BF71-2733C2429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22917D-03FB-42B6-B189-52962EB8E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E32C73-6AA4-46D7-B4DB-349813A4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D883-C1E4-4F0A-BD49-C89A14DE23A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BDC201-5FD1-4784-B214-9F3E2412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D3851-E268-4527-823D-8C8EFAE4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12F0-AA00-463C-87F1-EF75A71B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14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20AE9-D131-41D9-9840-003557B4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E725C1-7BB2-4845-A103-363B67462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86F94-6453-4459-A9B7-2E803C6D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D883-C1E4-4F0A-BD49-C89A14DE23A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A871E-CF5C-4E85-A4DC-8FC62E7EA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1C8EA1-C04A-4DC2-A524-C3E49D548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112F0-AA00-463C-87F1-EF75A71B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8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A6C59-8D06-4290-87B6-A4E8F1908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3C18DF-3DC7-477B-9EDF-CED7EACAB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BBBFEC-8FB2-4B18-89FA-B1AC4411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38"/>
            <a:ext cx="12192000" cy="64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4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33131-AC77-4119-BA25-77492D8C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9445C-70A6-4333-92A4-21B28C6AC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3BC43A-E773-4D47-9B47-F9AD91B4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36" y="0"/>
            <a:ext cx="11087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A42A8-F8FF-4800-AAF2-9F20CD94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62F97-EBF8-4D6E-88EC-BA7A3B52E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C48D76-1B36-4BEC-94F5-A922A9B9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8" y="0"/>
            <a:ext cx="11093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7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ADCBB-F959-47FF-98C4-BAE7DF53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23B577-C5C3-468C-A964-ED0C00BC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070028-511B-4E23-8D65-AED8743F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09" y="0"/>
            <a:ext cx="10489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9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7003B-A64E-49FF-AD67-909CBD7C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EF1DC-0A0B-42F3-94BE-B0B4DF798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362D60-1181-40D8-B3A8-2968CFB3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8" y="0"/>
            <a:ext cx="10182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7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2F1FF-E1AD-4906-BC5D-4BC6E0D6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0669C-8E38-436A-B36A-A8E4031E9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D89E4E-D93D-4B74-AEA6-99AF38F56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4" r="2388"/>
          <a:stretch/>
        </p:blipFill>
        <p:spPr>
          <a:xfrm>
            <a:off x="1517438" y="69574"/>
            <a:ext cx="8938527" cy="67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0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3B7DF-A2C6-47FB-A329-A970F7CF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6903F-B20A-4A00-A09F-85ED3D82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041A55-4966-4463-878F-1727ACE2D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7"/>
          <a:stretch/>
        </p:blipFill>
        <p:spPr>
          <a:xfrm>
            <a:off x="1207938" y="0"/>
            <a:ext cx="9277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8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Aleksandra Isaeva</dc:creator>
  <cp:lastModifiedBy>Aleksandra Isaeva</cp:lastModifiedBy>
  <cp:revision>1</cp:revision>
  <dcterms:created xsi:type="dcterms:W3CDTF">2024-09-09T10:13:46Z</dcterms:created>
  <dcterms:modified xsi:type="dcterms:W3CDTF">2024-09-09T10:17:15Z</dcterms:modified>
</cp:coreProperties>
</file>