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73123B-8AAE-450A-B3A0-A63360776E4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BB6D71-E6A3-47D5-B873-262E3BD58EE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11772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123B-8AAE-450A-B3A0-A63360776E4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6D71-E6A3-47D5-B873-262E3BD58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9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123B-8AAE-450A-B3A0-A63360776E4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6D71-E6A3-47D5-B873-262E3BD58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123B-8AAE-450A-B3A0-A63360776E4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6D71-E6A3-47D5-B873-262E3BD58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2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73123B-8AAE-450A-B3A0-A63360776E4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BB6D71-E6A3-47D5-B873-262E3BD58E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24368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123B-8AAE-450A-B3A0-A63360776E4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6D71-E6A3-47D5-B873-262E3BD58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6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123B-8AAE-450A-B3A0-A63360776E4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6D71-E6A3-47D5-B873-262E3BD58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123B-8AAE-450A-B3A0-A63360776E4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6D71-E6A3-47D5-B873-262E3BD58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8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123B-8AAE-450A-B3A0-A63360776E4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6D71-E6A3-47D5-B873-262E3BD58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73123B-8AAE-450A-B3A0-A63360776E4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BB6D71-E6A3-47D5-B873-262E3BD58E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785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73123B-8AAE-450A-B3A0-A63360776E4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BB6D71-E6A3-47D5-B873-262E3BD58E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665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D73123B-8AAE-450A-B3A0-A63360776E4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CBB6D71-E6A3-47D5-B873-262E3BD58E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375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7" y="198581"/>
            <a:ext cx="2419927" cy="241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14648" y="683173"/>
            <a:ext cx="435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28 Days Later Cyr" panose="020B0603050302020204" pitchFamily="34" charset="0"/>
              </a:rPr>
              <a:t>Волонтеры Олимпа</a:t>
            </a:r>
            <a:endParaRPr lang="ru-RU" sz="3600" dirty="0">
              <a:latin typeface="28 Days Later Cyr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3793" y="1695178"/>
            <a:ext cx="7160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2019 году в ГБОУ Школа 1450 «Олимп» был организован </a:t>
            </a:r>
          </a:p>
          <a:p>
            <a:r>
              <a:rPr lang="ru-RU" dirty="0" smtClean="0"/>
              <a:t>волонтерский отряд. Первыми партнёрами фонда стала организация </a:t>
            </a:r>
          </a:p>
          <a:p>
            <a:r>
              <a:rPr lang="ru-RU" dirty="0" smtClean="0"/>
              <a:t>ГБУ МОСВОЛОНТЕР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1"/>
          <a:stretch/>
        </p:blipFill>
        <p:spPr>
          <a:xfrm>
            <a:off x="1500759" y="3082296"/>
            <a:ext cx="6224345" cy="346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2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7" y="198581"/>
            <a:ext cx="2419927" cy="241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14648" y="683173"/>
            <a:ext cx="435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28 Days Later Cyr" panose="020B0603050302020204" pitchFamily="34" charset="0"/>
              </a:rPr>
              <a:t>Волонтеры Олимпа</a:t>
            </a:r>
            <a:endParaRPr lang="ru-RU" sz="3600" dirty="0">
              <a:latin typeface="28 Days Later Cyr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8386" y="2942897"/>
            <a:ext cx="88683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 5 лет деятельности волонтерского отряда было организовано</a:t>
            </a:r>
          </a:p>
          <a:p>
            <a:r>
              <a:rPr lang="ru-RU" dirty="0" smtClean="0"/>
              <a:t> и проведено более 50 мероприятий различной направленности: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спортивные (ГТО, Президентские соревнования)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культурно-массовые (День Мира, Новогодний калейдоскоп, спектакли для малышей)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благотворительные ярмарки (Новогодняя ярмарка, Пасхальная ярмарка)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военно-патриотические (Акция Блокадный Ленинград, поздравление ветеранов)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Образовательные (</a:t>
            </a:r>
            <a:r>
              <a:rPr lang="ru-RU" dirty="0" err="1" smtClean="0"/>
              <a:t>квизы</a:t>
            </a:r>
            <a:r>
              <a:rPr lang="ru-RU" dirty="0" smtClean="0"/>
              <a:t> и викторины)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82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7" y="198581"/>
            <a:ext cx="2419927" cy="241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14648" y="683173"/>
            <a:ext cx="435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28 Days Later Cyr" panose="020B0603050302020204" pitchFamily="34" charset="0"/>
              </a:rPr>
              <a:t>Волонтеры Олимпа</a:t>
            </a:r>
            <a:endParaRPr lang="ru-RU" sz="3600" dirty="0">
              <a:latin typeface="28 Days Later Cyr" panose="020B06030503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53" y="1329504"/>
            <a:ext cx="2740787" cy="20555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37" y="1591021"/>
            <a:ext cx="2774646" cy="2054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91" y="1948761"/>
            <a:ext cx="2360561" cy="1770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157" y="2814896"/>
            <a:ext cx="2411429" cy="1808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26" y="3475488"/>
            <a:ext cx="3327239" cy="24954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58" y="3719181"/>
            <a:ext cx="3433729" cy="25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3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7" y="198581"/>
            <a:ext cx="2419927" cy="241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14648" y="683173"/>
            <a:ext cx="435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28 Days Later Cyr" panose="020B0603050302020204" pitchFamily="34" charset="0"/>
              </a:rPr>
              <a:t>Волонтеры Олимпа</a:t>
            </a:r>
            <a:endParaRPr lang="ru-RU" sz="3600" dirty="0">
              <a:latin typeface="28 Days Later Cyr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915886"/>
            <a:ext cx="61129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Наши волонтеры принимали участие в городских проектах,</a:t>
            </a:r>
          </a:p>
          <a:p>
            <a:r>
              <a:rPr lang="ru-RU" dirty="0" smtClean="0"/>
              <a:t> в том числе обучающих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БФ Единение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БФ ИРИНАС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Мосволонтер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Знание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Приюты для животных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Перепись населения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97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7" y="198581"/>
            <a:ext cx="2419927" cy="241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14648" y="683173"/>
            <a:ext cx="435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28 Days Later Cyr" panose="020B0603050302020204" pitchFamily="34" charset="0"/>
              </a:rPr>
              <a:t>Волонтеры Олимпа</a:t>
            </a:r>
            <a:endParaRPr lang="ru-RU" sz="3600" dirty="0">
              <a:latin typeface="28 Days Later Cyr" panose="020B06030503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43" y="1408544"/>
            <a:ext cx="3291840" cy="3291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37" y="1472242"/>
            <a:ext cx="3056709" cy="2292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00" y="3054464"/>
            <a:ext cx="3092889" cy="2319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30" y="3907512"/>
            <a:ext cx="3547292" cy="266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7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7" y="198581"/>
            <a:ext cx="2419927" cy="241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14648" y="683173"/>
            <a:ext cx="435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28 Days Later Cyr" panose="020B0603050302020204" pitchFamily="34" charset="0"/>
              </a:rPr>
              <a:t>Волонтеры Олимпа</a:t>
            </a:r>
            <a:endParaRPr lang="ru-RU" sz="3600" dirty="0">
              <a:latin typeface="28 Days Later Cyr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3704" y="2296819"/>
            <a:ext cx="6975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2023 году ГБОУ Школа 1450 Олимп создали кабинет организатора на всероссийской платформе ДОБРО РФ.</a:t>
            </a:r>
          </a:p>
          <a:p>
            <a:r>
              <a:rPr lang="ru-RU" dirty="0" smtClean="0"/>
              <a:t>Организация приглашает к </a:t>
            </a:r>
            <a:r>
              <a:rPr lang="ru-RU" dirty="0" err="1" smtClean="0"/>
              <a:t>волонтерству</a:t>
            </a:r>
            <a:r>
              <a:rPr lang="ru-RU" dirty="0" smtClean="0"/>
              <a:t> не только ребят из школьного отряда, но и при организации событий ждут – волонтеров со всех уголков Москвы.</a:t>
            </a:r>
          </a:p>
        </p:txBody>
      </p:sp>
    </p:spTree>
    <p:extLst>
      <p:ext uri="{BB962C8B-B14F-4D97-AF65-F5344CB8AC3E}">
        <p14:creationId xmlns:p14="http://schemas.microsoft.com/office/powerpoint/2010/main" val="393025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7" y="198581"/>
            <a:ext cx="2419927" cy="241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14648" y="683173"/>
            <a:ext cx="435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28 Days Later Cyr" panose="020B0603050302020204" pitchFamily="34" charset="0"/>
              </a:rPr>
              <a:t>Волонтеры Олимпа</a:t>
            </a:r>
            <a:endParaRPr lang="ru-RU" sz="3600" dirty="0">
              <a:latin typeface="28 Days Later Cyr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1" y="1863634"/>
            <a:ext cx="5643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Партнеры и друзья нашей школы:</a:t>
            </a:r>
          </a:p>
          <a:p>
            <a:endParaRPr lang="ru-RU" dirty="0" smtClean="0"/>
          </a:p>
          <a:p>
            <a:r>
              <a:rPr lang="ru-RU" dirty="0" smtClean="0"/>
              <a:t>ГБУ МОСВОЛОНТЕР</a:t>
            </a:r>
          </a:p>
          <a:p>
            <a:r>
              <a:rPr lang="ru-RU" dirty="0" smtClean="0"/>
              <a:t>ДОБРО РФ</a:t>
            </a:r>
          </a:p>
          <a:p>
            <a:r>
              <a:rPr lang="ru-RU" dirty="0" smtClean="0"/>
              <a:t>БФ ИРИНАС</a:t>
            </a:r>
          </a:p>
          <a:p>
            <a:r>
              <a:rPr lang="ru-RU" dirty="0" smtClean="0"/>
              <a:t>БФ ЕДИНЕНИЕ</a:t>
            </a:r>
          </a:p>
          <a:p>
            <a:r>
              <a:rPr lang="ru-RU" dirty="0" smtClean="0"/>
              <a:t>БФ СО-ЕДИНЕНИЕ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4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7" y="198581"/>
            <a:ext cx="2419927" cy="241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14648" y="683173"/>
            <a:ext cx="435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28 Days Later Cyr" panose="020B0603050302020204" pitchFamily="34" charset="0"/>
              </a:rPr>
              <a:t>Волонтеры Олимпа</a:t>
            </a:r>
            <a:endParaRPr lang="ru-RU" sz="3600" dirty="0">
              <a:latin typeface="28 Days Later Cyr" panose="020B0603050302020204" pitchFamily="34" charset="0"/>
            </a:endParaRPr>
          </a:p>
        </p:txBody>
      </p:sp>
      <p:pic>
        <p:nvPicPr>
          <p:cNvPr id="4" name="Google Shape;423;p17"/>
          <p:cNvPicPr preferRelativeResize="0"/>
          <p:nvPr/>
        </p:nvPicPr>
        <p:blipFill rotWithShape="1">
          <a:blip r:embed="rId3">
            <a:alphaModFix/>
          </a:blip>
          <a:srcRect l="-6859" r="6859"/>
          <a:stretch/>
        </p:blipFill>
        <p:spPr>
          <a:xfrm>
            <a:off x="1412785" y="1653258"/>
            <a:ext cx="2705240" cy="9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74" y="1329504"/>
            <a:ext cx="3411266" cy="1792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74" y="3370202"/>
            <a:ext cx="2469711" cy="2469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31" y="3029707"/>
            <a:ext cx="3131876" cy="21054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33" y="3370202"/>
            <a:ext cx="3359588" cy="188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1708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205</TotalTime>
  <Words>181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28 Days Later Cyr</vt:lpstr>
      <vt:lpstr>Franklin Gothic Book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2024-04-25T07:49:51Z</dcterms:created>
  <dcterms:modified xsi:type="dcterms:W3CDTF">2024-04-26T14:00:14Z</dcterms:modified>
</cp:coreProperties>
</file>