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F0D1-13B1-40CB-8DD8-E5040F201B2F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26C-C42F-42CD-85FC-21B5639C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F0D1-13B1-40CB-8DD8-E5040F201B2F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A26C-C42F-42CD-85FC-21B5639C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6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1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smtClean="0">
                <a:solidFill>
                  <a:srgbClr val="00B0F0"/>
                </a:solidFill>
                <a:latin typeface="Monotype Corsiva"/>
              </a:rPr>
              <a:t>Активно участвуем на различных  волонтерских форумах , конференциях, собраниях и встречах </a:t>
            </a:r>
            <a:endParaRPr lang="ru-RU" spc="0"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8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500" b="1" smtClean="0">
                <a:solidFill>
                  <a:srgbClr val="00B0F0"/>
                </a:solidFill>
                <a:latin typeface="Monotype Corsiva"/>
              </a:rPr>
              <a:t>Проводим экологические субботники не только по уборке территорий скверов и парков, но и по их озеленению и облагораживанию </a:t>
            </a:r>
            <a:endParaRPr lang="ru-RU" sz="3500" spc="0"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b="1" smtClean="0">
                <a:solidFill>
                  <a:srgbClr val="00B0F0"/>
                </a:solidFill>
                <a:latin typeface="Monotype Corsiva"/>
              </a:rPr>
              <a:t>Оказываем посильную помощь и поддержку нашим защитника Отечества</a:t>
            </a:r>
            <a:endParaRPr lang="ru-RU" sz="4000" spc="0"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9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tabLst>
                <a:tab pos="0" algn="l"/>
              </a:tabLst>
            </a:pPr>
            <a:r>
              <a:rPr lang="ru-RU" b="1" smtClean="0">
                <a:solidFill>
                  <a:srgbClr val="00B0F0"/>
                </a:solidFill>
                <a:latin typeface="Monotype Corsiva"/>
              </a:rPr>
              <a:t>Наши контакты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9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tabLst>
                <a:tab pos="0" algn="l"/>
              </a:tabLst>
            </a:pPr>
            <a:r>
              <a:rPr lang="ru-RU" sz="3000" smtClean="0">
                <a:solidFill>
                  <a:srgbClr val="FF0000"/>
                </a:solidFill>
              </a:rPr>
              <a:t/>
            </a:r>
            <a:br>
              <a:rPr lang="ru-RU" sz="3000" smtClean="0">
                <a:solidFill>
                  <a:srgbClr val="FF0000"/>
                </a:solidFill>
              </a:rPr>
            </a:br>
            <a:r>
              <a:rPr lang="ru-RU" sz="4500" smtClean="0">
                <a:solidFill>
                  <a:srgbClr val="558ED5"/>
                </a:solidFill>
              </a:rPr>
              <a:t>«Серебряные» волонтёры -</a:t>
            </a:r>
            <a:r>
              <a:rPr lang="ru-RU" sz="4000" smtClean="0">
                <a:solidFill>
                  <a:srgbClr val="558ED5"/>
                </a:solidFill>
              </a:rPr>
              <a:t/>
            </a:r>
            <a:br>
              <a:rPr lang="ru-RU" sz="4000" smtClean="0">
                <a:solidFill>
                  <a:srgbClr val="558ED5"/>
                </a:solidFill>
              </a:rPr>
            </a:br>
            <a:endParaRPr lang="ru-RU" sz="4000">
              <a:solidFill>
                <a:srgbClr val="558ED5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tabLst>
                <a:tab pos="0" algn="l"/>
              </a:tabLst>
            </a:pPr>
            <a:r>
              <a:rPr lang="ru-RU" b="1" smtClean="0">
                <a:solidFill>
                  <a:srgbClr val="00B0F0"/>
                </a:solidFill>
                <a:latin typeface="Monotype Corsiva"/>
              </a:rPr>
              <a:t>«Серебряное» волонтёрство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tabLst>
                <a:tab pos="0" algn="l"/>
              </a:tabLst>
            </a:pPr>
            <a:r>
              <a:rPr lang="ru-RU" sz="3500" b="1" smtClean="0">
                <a:solidFill>
                  <a:srgbClr val="00B0F0"/>
                </a:solidFill>
                <a:latin typeface="Monotype Corsiva"/>
              </a:rPr>
              <a:t>		Я , как волонтер , участник проекта «Ретро гвардия» принимала активное участие на Дне Чувашской Республики в рамках Международной выставки-форума «Россия» на ВДНХА в г. Москва</a:t>
            </a:r>
            <a:endParaRPr lang="ru-RU" sz="35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1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b="1" smtClean="0">
                <a:solidFill>
                  <a:srgbClr val="00B0F0"/>
                </a:solidFill>
                <a:latin typeface="Monotype Corsiva"/>
              </a:rPr>
              <a:t>Для детей с особенностями развития проводим индивидуальные занятия и культурные мероприятия </a:t>
            </a:r>
            <a:endParaRPr 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5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000" b="1" smtClean="0">
                <a:solidFill>
                  <a:srgbClr val="00B0F0"/>
                </a:solidFill>
                <a:latin typeface="Monotype Corsiva"/>
              </a:rPr>
              <a:t>Организовываем и проводим культурно-досуговые и праздничные мероприятия для пожилых людей, детей из семей, находящихся в трудной жизненной ситуации </a:t>
            </a:r>
            <a:endParaRPr lang="ru-RU" sz="3000" spc="0"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1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1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Широкоэкранный</PresentationFormat>
  <Paragraphs>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 «Серебряные» волонтёры - </vt:lpstr>
      <vt:lpstr>«Серебряное» волонтёрство</vt:lpstr>
      <vt:lpstr>  Я , как волонтер , участник проекта «Ретро гвардия» принимала активное участие на Дне Чувашской Республики в рамках Международной выставки-форума «Россия» на ВДНХА в г. Москва</vt:lpstr>
      <vt:lpstr>Для детей с особенностями развития проводим индивидуальные занятия и культурные мероприятия </vt:lpstr>
      <vt:lpstr>Организовываем и проводим культурно-досуговые и праздничные мероприятия для пожилых людей, детей из семей, находящихся в трудной жизненной ситуации </vt:lpstr>
      <vt:lpstr>Презентация PowerPoint</vt:lpstr>
      <vt:lpstr>Презентация PowerPoint</vt:lpstr>
      <vt:lpstr>Активно участвуем на различных  волонтерских форумах , конференциях, собраниях и встречах </vt:lpstr>
      <vt:lpstr>Проводим экологические субботники не только по уборке территорий скверов и парков, но и по их озеленению и облагораживанию </vt:lpstr>
      <vt:lpstr>Оказываем посильную помощь и поддержку нашим защитника Отечества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КЦСОН</dc:creator>
  <cp:lastModifiedBy>КЦСОН</cp:lastModifiedBy>
  <cp:revision>1</cp:revision>
  <dcterms:created xsi:type="dcterms:W3CDTF">2024-09-11T05:48:17Z</dcterms:created>
  <dcterms:modified xsi:type="dcterms:W3CDTF">2024-09-11T05:48:17Z</dcterms:modified>
</cp:coreProperties>
</file>