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3"/>
  </p:notesMasterIdLst>
  <p:sldIdLst>
    <p:sldId id="256" r:id="rId2"/>
    <p:sldId id="287" r:id="rId3"/>
    <p:sldId id="294" r:id="rId4"/>
    <p:sldId id="270" r:id="rId5"/>
    <p:sldId id="295" r:id="rId6"/>
    <p:sldId id="285" r:id="rId7"/>
    <p:sldId id="293" r:id="rId8"/>
    <p:sldId id="296" r:id="rId9"/>
    <p:sldId id="272" r:id="rId10"/>
    <p:sldId id="297" r:id="rId11"/>
    <p:sldId id="273" r:id="rId12"/>
    <p:sldId id="277" r:id="rId13"/>
    <p:sldId id="298" r:id="rId14"/>
    <p:sldId id="278" r:id="rId15"/>
    <p:sldId id="299" r:id="rId16"/>
    <p:sldId id="280" r:id="rId17"/>
    <p:sldId id="300" r:id="rId18"/>
    <p:sldId id="292" r:id="rId19"/>
    <p:sldId id="301" r:id="rId20"/>
    <p:sldId id="282" r:id="rId21"/>
    <p:sldId id="302" r:id="rId22"/>
    <p:sldId id="289" r:id="rId23"/>
    <p:sldId id="303" r:id="rId24"/>
    <p:sldId id="304" r:id="rId25"/>
    <p:sldId id="276" r:id="rId26"/>
    <p:sldId id="264" r:id="rId27"/>
    <p:sldId id="305" r:id="rId28"/>
    <p:sldId id="275" r:id="rId29"/>
    <p:sldId id="306" r:id="rId30"/>
    <p:sldId id="307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Treme.ws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20T11:09:57.56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A3167-0685-4ECD-8328-6DBBF09C5495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96A26-5D0A-4CC6-9C11-742BBE7E09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1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96A26-5D0A-4CC6-9C11-742BBE7E09D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4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05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0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2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4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47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478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5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16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75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55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12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87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01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01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54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10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91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6864" cy="3081508"/>
          </a:xfrm>
          <a:solidFill>
            <a:srgbClr val="FFFF00"/>
          </a:solidFill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СТАНЦИЯ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«ЛИТЕРАТУРНАЯ»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Администратор\Pictures\Мультфильмы\2130520_html_7a71c8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3059832" cy="2852936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Pictures\Мультфильмы\e12a43e0f6eeafe944bd86cbfd76e042_450x450_ia6344c3vt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987824" cy="2852936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Pictures\Мультфильмы\126126065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3168352" cy="285293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18874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От какой птицы в сказке А.С. Пушкина пострадал царь Дадон?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18874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От какой птицы в сказке А.С. Пушкина пострадал царь Дадон?</a:t>
            </a:r>
            <a:endParaRPr lang="ru-RU" dirty="0"/>
          </a:p>
        </p:txBody>
      </p:sp>
      <p:pic>
        <p:nvPicPr>
          <p:cNvPr id="5" name="Содержимое 4" descr="37246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887552" cy="3643931"/>
          </a:xfrm>
        </p:spPr>
      </p:pic>
      <p:pic>
        <p:nvPicPr>
          <p:cNvPr id="6" name="Содержимое 5" descr="84150367_push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070767"/>
            <a:ext cx="32044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С какой домашней птицей подружился Нильс в произведении С. Лагерлёф «Путешествие с дикими … 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С какой домашней птицей подружился Нильс в произведении С. Лагерлёф «Путешествие с дикими гусями»?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28362-cdc86-39784411-m750x740-u8f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952" y="2559626"/>
            <a:ext cx="3655961" cy="3543845"/>
          </a:xfrm>
        </p:spPr>
      </p:pic>
      <p:pic>
        <p:nvPicPr>
          <p:cNvPr id="6" name="Содержимое 5" descr="l_4a296bd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25913" y="2559626"/>
            <a:ext cx="4725127" cy="3543845"/>
          </a:xfrm>
        </p:spPr>
      </p:pic>
    </p:spTree>
    <p:extLst>
      <p:ext uri="{BB962C8B-B14F-4D97-AF65-F5344CB8AC3E}">
        <p14:creationId xmlns:p14="http://schemas.microsoft.com/office/powerpoint/2010/main" val="33159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какую птицу превратился гадкий утёнок в сказке Г.-Х. Андерсена?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какую птицу превратился гадкий утёнок в сказке Г.-Х. Андерсена? </a:t>
            </a:r>
            <a:endParaRPr lang="ru-RU" dirty="0"/>
          </a:p>
        </p:txBody>
      </p:sp>
      <p:pic>
        <p:nvPicPr>
          <p:cNvPr id="5" name="Содержимое 4" descr="8086302511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8149" y="2127951"/>
            <a:ext cx="3179833" cy="4525962"/>
          </a:xfrm>
        </p:spPr>
      </p:pic>
      <p:pic>
        <p:nvPicPr>
          <p:cNvPr id="6" name="Содержимое 5" descr="ksiazki-rosyjskie-literatura-rosyjs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87982" y="2134316"/>
            <a:ext cx="3339604" cy="4519597"/>
          </a:xfrm>
        </p:spPr>
      </p:pic>
    </p:spTree>
    <p:extLst>
      <p:ext uri="{BB962C8B-B14F-4D97-AF65-F5344CB8AC3E}">
        <p14:creationId xmlns:p14="http://schemas.microsoft.com/office/powerpoint/2010/main" val="899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Какая птица пыталась помочь Герде найти Кая?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Какая птица пыталась помочь Герде найти Кая?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23504" y="1754340"/>
            <a:ext cx="6804880" cy="5103660"/>
          </a:xfrm>
        </p:spPr>
      </p:pic>
    </p:spTree>
    <p:extLst>
      <p:ext uri="{BB962C8B-B14F-4D97-AF65-F5344CB8AC3E}">
        <p14:creationId xmlns:p14="http://schemas.microsoft.com/office/powerpoint/2010/main" val="16311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23224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птица в сказке А. Милна «Винни-пух и все, все, все» подарила на день рождения ослика Иа его собственный хвост?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23224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птица в сказке А. Милна «Винни-пух и все, все, все» подарила на день рождения ослика Иа его собственный хвост?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4322-MTU5ZTdhOTE1Z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4633" y="2996158"/>
            <a:ext cx="4357780" cy="3028950"/>
          </a:xfrm>
        </p:spPr>
      </p:pic>
      <p:pic>
        <p:nvPicPr>
          <p:cNvPr id="6" name="Содержимое 5" descr="slide_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9615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33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83681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домашняя птица в русской народной сказке снесла не простое, а золотое яйцо?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каких птиц превратила злая мачеха братьев Элизы в сказке Г.-Х. Андерсена?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каких птиц превратила злая мачеха братьев Элизы в сказке Г.-Х. Андерсена?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3175" y="2164400"/>
            <a:ext cx="6107137" cy="4580351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3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какую птицу превратила принцессу злая волшебница в сказке Гауфа «Карлик Нос»?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какую птицу превратила принцессу злая волшебница в сказке Гауфа «Карлик Нос»?</a:t>
            </a:r>
            <a:endParaRPr lang="ru-RU" dirty="0"/>
          </a:p>
        </p:txBody>
      </p:sp>
      <p:pic>
        <p:nvPicPr>
          <p:cNvPr id="5" name="Содержимое 4" descr="67498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354" y="2390701"/>
            <a:ext cx="4724525" cy="3033028"/>
          </a:xfrm>
        </p:spPr>
      </p:pic>
      <p:pic>
        <p:nvPicPr>
          <p:cNvPr id="6" name="Содержимое 5" descr="510484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16247"/>
          <a:stretch/>
        </p:blipFill>
        <p:spPr>
          <a:xfrm>
            <a:off x="4871879" y="3573016"/>
            <a:ext cx="4020601" cy="2880320"/>
          </a:xfrm>
        </p:spPr>
      </p:pic>
    </p:spTree>
    <p:extLst>
      <p:ext uri="{BB962C8B-B14F-4D97-AF65-F5344CB8AC3E}">
        <p14:creationId xmlns:p14="http://schemas.microsoft.com/office/powerpoint/2010/main" val="6964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3276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домашняя птица была министром в сказке Погорельского?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3276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домашняя птица была министром в сказке Погорельского?</a:t>
            </a:r>
            <a:endParaRPr lang="ru-RU" dirty="0"/>
          </a:p>
        </p:txBody>
      </p:sp>
      <p:pic>
        <p:nvPicPr>
          <p:cNvPr id="5" name="Содержимое 4" descr="71839683_chk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7413"/>
            <a:ext cx="4735800" cy="3487403"/>
          </a:xfrm>
        </p:spPr>
      </p:pic>
      <p:pic>
        <p:nvPicPr>
          <p:cNvPr id="6" name="Содержимое 5" descr="interviu1_20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633943"/>
            <a:ext cx="3744416" cy="3460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какую птицу превратился калиф в сказке Гауфа?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какую птицу превратился калиф в сказке Гауфа?</a:t>
            </a:r>
            <a:endParaRPr lang="ru-RU" dirty="0"/>
          </a:p>
        </p:txBody>
      </p:sp>
      <p:pic>
        <p:nvPicPr>
          <p:cNvPr id="5" name="Содержимое 4" descr="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8798" y="2056093"/>
            <a:ext cx="5959003" cy="4469251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3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18874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птица спасла зверей от «Тараканища» К. Чуковского?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18874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птица спасла зверей от «Тараканища» К. Чуковского?</a:t>
            </a:r>
            <a:endParaRPr lang="ru-RU" dirty="0"/>
          </a:p>
        </p:txBody>
      </p:sp>
      <p:pic>
        <p:nvPicPr>
          <p:cNvPr id="5" name="Содержимое 4" descr="fmt_73_id_317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758" y="1745535"/>
            <a:ext cx="6565103" cy="492382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1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83681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домашняя птица в русской народной сказке снесла не простое, а золотое яйцо?</a:t>
            </a:r>
            <a:endParaRPr lang="ru-RU" dirty="0"/>
          </a:p>
        </p:txBody>
      </p:sp>
      <p:pic>
        <p:nvPicPr>
          <p:cNvPr id="5" name="Содержимое 4" descr="screen960x960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088" y="2921396"/>
            <a:ext cx="3845157" cy="2883867"/>
          </a:xfrm>
        </p:spPr>
      </p:pic>
      <p:pic>
        <p:nvPicPr>
          <p:cNvPr id="6" name="Содержимое 5" descr="67080511_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3858592" cy="4317948"/>
          </a:xfrm>
        </p:spPr>
      </p:pic>
    </p:spTree>
    <p:extLst>
      <p:ext uri="{BB962C8B-B14F-4D97-AF65-F5344CB8AC3E}">
        <p14:creationId xmlns:p14="http://schemas.microsoft.com/office/powerpoint/2010/main" val="31257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какой сказке Г.-Х. Андерсена птица излечила китайского императора?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какой сказке Г.-Х. Андерсена птица излечила китайского императора?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a425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8009" y="2342286"/>
            <a:ext cx="3609975" cy="4352925"/>
          </a:xfrm>
        </p:spPr>
      </p:pic>
      <p:pic>
        <p:nvPicPr>
          <p:cNvPr id="10" name="Содержимое 9" descr="i (1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357025"/>
            <a:ext cx="3528391" cy="4338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храбрая, домашняя птица в русской народной сказке прогнала лису из заячьей избушки?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Какая храбрая, домашняя птица в русской народной сказке прогнала лису из заячьей избушки?</a:t>
            </a:r>
            <a:endParaRPr lang="ru-RU" dirty="0"/>
          </a:p>
        </p:txBody>
      </p:sp>
      <p:pic>
        <p:nvPicPr>
          <p:cNvPr id="5" name="Содержимое 4" descr="116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" y="2664313"/>
            <a:ext cx="4251700" cy="3140951"/>
          </a:xfrm>
        </p:spPr>
      </p:pic>
      <p:pic>
        <p:nvPicPr>
          <p:cNvPr id="6" name="Содержимое 5" descr="img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95858"/>
            <a:ext cx="4145876" cy="3109406"/>
          </a:xfrm>
        </p:spPr>
      </p:pic>
    </p:spTree>
    <p:extLst>
      <p:ext uri="{BB962C8B-B14F-4D97-AF65-F5344CB8AC3E}">
        <p14:creationId xmlns:p14="http://schemas.microsoft.com/office/powerpoint/2010/main" val="30557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928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Какую птицу спасла Дюймовочка от зимних холодов в сказке Г.-Х. Андерсена?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928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Какую птицу спасла Дюймовочка от зимних холодов в сказке Г.-Х. Андерсена? </a:t>
            </a:r>
            <a:endParaRPr lang="ru-RU" dirty="0"/>
          </a:p>
        </p:txBody>
      </p:sp>
      <p:pic>
        <p:nvPicPr>
          <p:cNvPr id="5" name="Содержимое 4" descr="915c8123909f025a35587379e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088" y="2097342"/>
            <a:ext cx="3298825" cy="4122228"/>
          </a:xfrm>
        </p:spPr>
      </p:pic>
      <p:pic>
        <p:nvPicPr>
          <p:cNvPr id="6" name="Содержимое 5" descr="b2f22c156fd39a69efca6617bc0_pre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25913" y="2483233"/>
            <a:ext cx="4722688" cy="3457967"/>
          </a:xfrm>
        </p:spPr>
      </p:pic>
    </p:spTree>
    <p:extLst>
      <p:ext uri="{BB962C8B-B14F-4D97-AF65-F5344CB8AC3E}">
        <p14:creationId xmlns:p14="http://schemas.microsoft.com/office/powerpoint/2010/main" val="1001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 какими птицами летала лягушка-путешественница Гаршина?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 какими птицами летала лягушка-путешественница Гаршина?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8468834sx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3561" y="2827680"/>
            <a:ext cx="3779776" cy="3049591"/>
          </a:xfrm>
        </p:spPr>
      </p:pic>
      <p:pic>
        <p:nvPicPr>
          <p:cNvPr id="6" name="Содержимое 5" descr="103100976_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857537"/>
            <a:ext cx="4445265" cy="3019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1204</TotalTime>
  <Words>405</Words>
  <Application>Microsoft Office PowerPoint</Application>
  <PresentationFormat>Экран (4:3)</PresentationFormat>
  <Paragraphs>32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Ион</vt:lpstr>
      <vt:lpstr> СТАНЦИЯ «ЛИТЕРАТУРНАЯ»  </vt:lpstr>
      <vt:lpstr>Какая домашняя птица в русской народной сказке снесла не простое, а золотое яйцо?</vt:lpstr>
      <vt:lpstr>Какая домашняя птица в русской народной сказке снесла не простое, а золотое яйцо?</vt:lpstr>
      <vt:lpstr>Какая храбрая, домашняя птица в русской народной сказке прогнала лису из заячьей избушки?</vt:lpstr>
      <vt:lpstr>Какая храбрая, домашняя птица в русской народной сказке прогнала лису из заячьей избушки?</vt:lpstr>
      <vt:lpstr>Какую птицу спасла Дюймовочка от зимних холодов в сказке Г.-Х. Андерсена? </vt:lpstr>
      <vt:lpstr>Какую птицу спасла Дюймовочка от зимних холодов в сказке Г.-Х. Андерсена? </vt:lpstr>
      <vt:lpstr>С какими птицами летала лягушка-путешественница Гаршина? </vt:lpstr>
      <vt:lpstr>С какими птицами летала лягушка-путешественница Гаршина? </vt:lpstr>
      <vt:lpstr>От какой птицы в сказке А.С. Пушкина пострадал царь Дадон?</vt:lpstr>
      <vt:lpstr>От какой птицы в сказке А.С. Пушкина пострадал царь Дадон?</vt:lpstr>
      <vt:lpstr>С какой домашней птицей подружился Нильс в произведении С. Лагерлёф «Путешествие с дикими … »? </vt:lpstr>
      <vt:lpstr>С какой домашней птицей подружился Нильс в произведении С. Лагерлёф «Путешествие с дикими гусями»? </vt:lpstr>
      <vt:lpstr>В какую птицу превратился гадкий утёнок в сказке Г.-Х. Андерсена? </vt:lpstr>
      <vt:lpstr>В какую птицу превратился гадкий утёнок в сказке Г.-Х. Андерсена? </vt:lpstr>
      <vt:lpstr>Какая птица пыталась помочь Герде найти Кая? </vt:lpstr>
      <vt:lpstr>Какая птица пыталась помочь Герде найти Кая? </vt:lpstr>
      <vt:lpstr>Какая птица в сказке А. Милна «Винни-пух и все, все, все» подарила на день рождения ослика Иа его собственный хвост?  </vt:lpstr>
      <vt:lpstr>Какая птица в сказке А. Милна «Винни-пух и все, все, все» подарила на день рождения ослика Иа его собственный хвост?  </vt:lpstr>
      <vt:lpstr>В каких птиц превратила злая мачеха братьев Элизы в сказке Г.-Х. Андерсена? </vt:lpstr>
      <vt:lpstr>В каких птиц превратила злая мачеха братьев Элизы в сказке Г.-Х. Андерсена? </vt:lpstr>
      <vt:lpstr>В какую птицу превратила принцессу злая волшебница в сказке Гауфа «Карлик Нос»?</vt:lpstr>
      <vt:lpstr>В какую птицу превратила принцессу злая волшебница в сказке Гауфа «Карлик Нос»?</vt:lpstr>
      <vt:lpstr>Какая домашняя птица была министром в сказке Погорельского?</vt:lpstr>
      <vt:lpstr>Какая домашняя птица была министром в сказке Погорельского?</vt:lpstr>
      <vt:lpstr>В какую птицу превратился калиф в сказке Гауфа?</vt:lpstr>
      <vt:lpstr>В какую птицу превратился калиф в сказке Гауфа?</vt:lpstr>
      <vt:lpstr>Какая птица спасла зверей от «Тараканища» К. Чуковского?</vt:lpstr>
      <vt:lpstr>Какая птица спасла зверей от «Тараканища» К. Чуковского?</vt:lpstr>
      <vt:lpstr>В какой сказке Г.-Х. Андерсена птица излечила китайского императора? </vt:lpstr>
      <vt:lpstr>В какой сказке Г.-Х. Андерсена птица излечила китайского императора?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23445 4332</cp:lastModifiedBy>
  <cp:revision>53</cp:revision>
  <dcterms:created xsi:type="dcterms:W3CDTF">2015-09-19T09:48:07Z</dcterms:created>
  <dcterms:modified xsi:type="dcterms:W3CDTF">2022-05-10T21:52:35Z</dcterms:modified>
</cp:coreProperties>
</file>