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sldIdLst>
    <p:sldId id="256" r:id="rId2"/>
    <p:sldId id="257" r:id="rId3"/>
    <p:sldId id="281" r:id="rId4"/>
    <p:sldId id="279" r:id="rId5"/>
    <p:sldId id="270" r:id="rId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2" userDrawn="1">
          <p15:clr>
            <a:srgbClr val="A4A3A4"/>
          </p15:clr>
        </p15:guide>
        <p15:guide id="2" pos="297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CC00"/>
    <a:srgbClr val="FB29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8" autoAdjust="0"/>
    <p:restoredTop sz="94622" autoAdjust="0"/>
  </p:normalViewPr>
  <p:slideViewPr>
    <p:cSldViewPr showGuides="1">
      <p:cViewPr varScale="1">
        <p:scale>
          <a:sx n="106" d="100"/>
          <a:sy n="106" d="100"/>
        </p:scale>
        <p:origin x="1764" y="96"/>
      </p:cViewPr>
      <p:guideLst>
        <p:guide orient="horz" pos="2182"/>
        <p:guide pos="297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D4879A-C16B-4CA1-AA26-908C39B9AFF0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F1814E-690B-4CA4-B88F-F2B16F45B852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8A308-6057-4856-A829-D8F4538C0B2C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647B8-9218-411A-AE03-4C5F66F3292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8A308-6057-4856-A829-D8F4538C0B2C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647B8-9218-411A-AE03-4C5F66F3292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8A308-6057-4856-A829-D8F4538C0B2C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647B8-9218-411A-AE03-4C5F66F3292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8A308-6057-4856-A829-D8F4538C0B2C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647B8-9218-411A-AE03-4C5F66F3292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8A308-6057-4856-A829-D8F4538C0B2C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647B8-9218-411A-AE03-4C5F66F3292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8A308-6057-4856-A829-D8F4538C0B2C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647B8-9218-411A-AE03-4C5F66F3292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8A308-6057-4856-A829-D8F4538C0B2C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647B8-9218-411A-AE03-4C5F66F3292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8A308-6057-4856-A829-D8F4538C0B2C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647B8-9218-411A-AE03-4C5F66F3292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8A308-6057-4856-A829-D8F4538C0B2C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647B8-9218-411A-AE03-4C5F66F3292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8A308-6057-4856-A829-D8F4538C0B2C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647B8-9218-411A-AE03-4C5F66F3292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8A308-6057-4856-A829-D8F4538C0B2C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647B8-9218-411A-AE03-4C5F66F3292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58A308-6057-4856-A829-D8F4538C0B2C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D647B8-9218-411A-AE03-4C5F66F32925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12" Type="http://schemas.openxmlformats.org/officeDocument/2006/relationships/image" Target="../media/image25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11" Type="http://schemas.openxmlformats.org/officeDocument/2006/relationships/image" Target="../media/image24.jpeg"/><Relationship Id="rId5" Type="http://schemas.openxmlformats.org/officeDocument/2006/relationships/image" Target="../media/image18.jpeg"/><Relationship Id="rId10" Type="http://schemas.openxmlformats.org/officeDocument/2006/relationships/image" Target="../media/image23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Без имениавыа.png"/>
          <p:cNvPicPr>
            <a:picLocks noChangeAspect="1"/>
          </p:cNvPicPr>
          <p:nvPr/>
        </p:nvPicPr>
        <p:blipFill>
          <a:blip r:embed="rId2"/>
          <a:srcRect l="13304" t="18462" r="40419" b="22001"/>
          <a:stretch>
            <a:fillRect/>
          </a:stretch>
        </p:blipFill>
        <p:spPr>
          <a:xfrm>
            <a:off x="1" y="1052736"/>
            <a:ext cx="9143999" cy="580526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873119"/>
            <a:ext cx="7772400" cy="1470025"/>
          </a:xfrm>
        </p:spPr>
        <p:txBody>
          <a:bodyPr>
            <a:normAutofit/>
          </a:bodyPr>
          <a:lstStyle/>
          <a:p>
            <a:r>
              <a:rPr lang="en-US" dirty="0">
                <a:latin typeface="Franklin Gothic Heavy" panose="020B0903020102020204" pitchFamily="34" charset="0"/>
              </a:rPr>
              <a:t>IRONSTAR VLNT</a:t>
            </a:r>
            <a:endParaRPr lang="ru-RU" dirty="0">
              <a:latin typeface="Franklin Gothic Heavy" panose="020B09030201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 </a:t>
            </a:r>
          </a:p>
        </p:txBody>
      </p:sp>
      <p:sp>
        <p:nvSpPr>
          <p:cNvPr id="4" name="Текстовое поле 3"/>
          <p:cNvSpPr txBox="1"/>
          <p:nvPr/>
        </p:nvSpPr>
        <p:spPr>
          <a:xfrm>
            <a:off x="3048000" y="1974850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en-US" b="1" dirty="0"/>
              <a:t>Деятельность проекта</a:t>
            </a:r>
          </a:p>
          <a:p>
            <a:pPr algn="ctr"/>
            <a:r>
              <a:rPr lang="ru-RU" altLang="en-US" b="1" dirty="0"/>
              <a:t>Часть 1</a:t>
            </a:r>
          </a:p>
        </p:txBody>
      </p:sp>
      <p:pic>
        <p:nvPicPr>
          <p:cNvPr id="6" name="Изображение 5" descr="финиш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605" y="2694940"/>
            <a:ext cx="4414520" cy="294386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овое поле 9"/>
          <p:cNvSpPr txBox="1"/>
          <p:nvPr/>
        </p:nvSpPr>
        <p:spPr>
          <a:xfrm>
            <a:off x="323850" y="404495"/>
            <a:ext cx="8035925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en-US" b="1"/>
              <a:t>Проект </a:t>
            </a:r>
            <a:r>
              <a:rPr lang="en-US" altLang="en-US" b="1"/>
              <a:t>IRONSTAR</a:t>
            </a:r>
            <a:r>
              <a:rPr lang="en-US" altLang="en-US"/>
              <a:t> - Фестиваль</a:t>
            </a:r>
            <a:r>
              <a:rPr lang="en-US" altLang="ru-RU"/>
              <a:t> </a:t>
            </a:r>
            <a:r>
              <a:rPr lang="en-US" altLang="en-US"/>
              <a:t>спорта</a:t>
            </a:r>
            <a:r>
              <a:rPr lang="en-US" altLang="ru-RU"/>
              <a:t> </a:t>
            </a:r>
            <a:r>
              <a:rPr lang="en-US" altLang="en-US"/>
              <a:t>в</a:t>
            </a:r>
            <a:r>
              <a:rPr lang="en-US" altLang="ru-RU"/>
              <a:t> </a:t>
            </a:r>
            <a:r>
              <a:rPr lang="en-US" altLang="en-US"/>
              <a:t>уникальных</a:t>
            </a:r>
            <a:r>
              <a:rPr lang="en-US" altLang="ru-RU"/>
              <a:t> </a:t>
            </a:r>
            <a:r>
              <a:rPr lang="en-US" altLang="en-US"/>
              <a:t>локациях</a:t>
            </a:r>
            <a:r>
              <a:rPr lang="en-US" altLang="ru-RU"/>
              <a:t>, </a:t>
            </a:r>
            <a:r>
              <a:rPr lang="en-US" altLang="en-US"/>
              <a:t>включающий</a:t>
            </a:r>
            <a:r>
              <a:rPr lang="en-US" altLang="ru-RU"/>
              <a:t> </a:t>
            </a:r>
            <a:r>
              <a:rPr lang="en-US" altLang="en-US"/>
              <a:t>в</a:t>
            </a:r>
            <a:r>
              <a:rPr lang="en-US" altLang="ru-RU"/>
              <a:t> </a:t>
            </a:r>
            <a:r>
              <a:rPr lang="en-US" altLang="en-US"/>
              <a:t>себя</a:t>
            </a:r>
            <a:r>
              <a:rPr lang="en-US" altLang="ru-RU"/>
              <a:t> </a:t>
            </a:r>
            <a:r>
              <a:rPr lang="en-US" altLang="en-US"/>
              <a:t>соревнования</a:t>
            </a:r>
            <a:r>
              <a:rPr lang="en-US" altLang="ru-RU"/>
              <a:t> </a:t>
            </a:r>
            <a:r>
              <a:rPr lang="en-US" altLang="en-US"/>
              <a:t>по</a:t>
            </a:r>
            <a:r>
              <a:rPr lang="en-US" altLang="ru-RU"/>
              <a:t> </a:t>
            </a:r>
            <a:r>
              <a:rPr lang="en-US" altLang="en-US"/>
              <a:t>триатлону</a:t>
            </a:r>
            <a:r>
              <a:rPr lang="en-US" altLang="ru-RU"/>
              <a:t>, </a:t>
            </a:r>
            <a:r>
              <a:rPr lang="en-US" altLang="en-US"/>
              <a:t>заплывы</a:t>
            </a:r>
            <a:r>
              <a:rPr lang="en-US" altLang="ru-RU"/>
              <a:t> </a:t>
            </a:r>
            <a:r>
              <a:rPr lang="en-US" altLang="en-US"/>
              <a:t>на</a:t>
            </a:r>
            <a:r>
              <a:rPr lang="en-US" altLang="ru-RU"/>
              <a:t> </a:t>
            </a:r>
            <a:r>
              <a:rPr lang="en-US" altLang="en-US"/>
              <a:t>открытой</a:t>
            </a:r>
            <a:r>
              <a:rPr lang="en-US" altLang="ru-RU"/>
              <a:t> </a:t>
            </a:r>
            <a:r>
              <a:rPr lang="en-US" altLang="en-US"/>
              <a:t>воде</a:t>
            </a:r>
            <a:r>
              <a:rPr lang="en-US" altLang="ru-RU"/>
              <a:t>, </a:t>
            </a:r>
            <a:r>
              <a:rPr lang="en-US" altLang="en-US"/>
              <a:t>забеги</a:t>
            </a:r>
            <a:r>
              <a:rPr lang="en-US" altLang="ru-RU"/>
              <a:t> </a:t>
            </a:r>
            <a:r>
              <a:rPr lang="en-US" altLang="en-US"/>
              <a:t>и</a:t>
            </a:r>
            <a:r>
              <a:rPr lang="en-US" altLang="ru-RU"/>
              <a:t> </a:t>
            </a:r>
            <a:r>
              <a:rPr lang="en-US" altLang="en-US"/>
              <a:t>велогонки</a:t>
            </a:r>
            <a:r>
              <a:rPr lang="en-US" altLang="ru-RU"/>
              <a:t>, </a:t>
            </a:r>
            <a:r>
              <a:rPr lang="en-US" altLang="en-US"/>
              <a:t>где</a:t>
            </a:r>
            <a:r>
              <a:rPr lang="en-US" altLang="ru-RU"/>
              <a:t> </a:t>
            </a:r>
            <a:r>
              <a:rPr lang="en-US" altLang="en-US"/>
              <a:t>каждый</a:t>
            </a:r>
            <a:r>
              <a:rPr lang="en-US" altLang="ru-RU"/>
              <a:t> </a:t>
            </a:r>
            <a:r>
              <a:rPr lang="en-US" altLang="en-US"/>
              <a:t>сможет</a:t>
            </a:r>
            <a:r>
              <a:rPr lang="en-US" altLang="ru-RU"/>
              <a:t> </a:t>
            </a:r>
            <a:r>
              <a:rPr lang="en-US" altLang="en-US"/>
              <a:t>достичь</a:t>
            </a:r>
            <a:r>
              <a:rPr lang="en-US" altLang="ru-RU"/>
              <a:t> </a:t>
            </a:r>
            <a:r>
              <a:rPr lang="en-US" altLang="en-US"/>
              <a:t>своих</a:t>
            </a:r>
            <a:r>
              <a:rPr lang="en-US" altLang="ru-RU"/>
              <a:t> </a:t>
            </a:r>
            <a:r>
              <a:rPr lang="en-US" altLang="en-US"/>
              <a:t>целей</a:t>
            </a:r>
            <a:r>
              <a:rPr lang="en-US" altLang="ru-RU"/>
              <a:t>, </a:t>
            </a:r>
            <a:r>
              <a:rPr lang="en-US" altLang="en-US"/>
              <a:t>расширить</a:t>
            </a:r>
            <a:r>
              <a:rPr lang="en-US" altLang="ru-RU"/>
              <a:t> </a:t>
            </a:r>
            <a:r>
              <a:rPr lang="en-US" altLang="en-US"/>
              <a:t>рамки</a:t>
            </a:r>
            <a:r>
              <a:rPr lang="en-US" altLang="ru-RU"/>
              <a:t> </a:t>
            </a:r>
            <a:r>
              <a:rPr lang="en-US" altLang="en-US"/>
              <a:t>возможного</a:t>
            </a:r>
            <a:r>
              <a:rPr lang="en-US" altLang="ru-RU"/>
              <a:t>, </a:t>
            </a:r>
            <a:r>
              <a:rPr lang="en-US" altLang="en-US"/>
              <a:t>доказать</a:t>
            </a:r>
            <a:r>
              <a:rPr lang="en-US" altLang="ru-RU"/>
              <a:t> </a:t>
            </a:r>
            <a:r>
              <a:rPr lang="en-US" altLang="en-US"/>
              <a:t>и</a:t>
            </a:r>
            <a:r>
              <a:rPr lang="en-US" altLang="ru-RU"/>
              <a:t> </a:t>
            </a:r>
            <a:r>
              <a:rPr lang="en-US" altLang="en-US"/>
              <a:t>высвободить</a:t>
            </a:r>
            <a:r>
              <a:rPr lang="en-US" altLang="ru-RU"/>
              <a:t> </a:t>
            </a:r>
            <a:r>
              <a:rPr lang="en-US" altLang="en-US"/>
              <a:t>внутреннюю</a:t>
            </a:r>
            <a:r>
              <a:rPr lang="en-US" altLang="ru-RU"/>
              <a:t> </a:t>
            </a:r>
            <a:r>
              <a:rPr lang="en-US" altLang="en-US"/>
              <a:t>энергию</a:t>
            </a:r>
            <a:r>
              <a:rPr lang="en-US" altLang="ru-RU"/>
              <a:t>. </a:t>
            </a:r>
            <a:r>
              <a:rPr lang="en-US" altLang="en-US"/>
              <a:t>Международные</a:t>
            </a:r>
            <a:r>
              <a:rPr lang="en-US" altLang="ru-RU"/>
              <a:t> </a:t>
            </a:r>
            <a:r>
              <a:rPr lang="en-US" altLang="en-US"/>
              <a:t>соревнования</a:t>
            </a:r>
            <a:r>
              <a:rPr lang="en-US" altLang="ru-RU"/>
              <a:t> </a:t>
            </a:r>
            <a:r>
              <a:rPr lang="en-US" altLang="en-US"/>
              <a:t>для</a:t>
            </a:r>
            <a:r>
              <a:rPr lang="en-US" altLang="ru-RU"/>
              <a:t> </a:t>
            </a:r>
            <a:r>
              <a:rPr lang="en-US" altLang="en-US"/>
              <a:t>атлетов</a:t>
            </a:r>
            <a:r>
              <a:rPr lang="en-US" altLang="ru-RU"/>
              <a:t> </a:t>
            </a:r>
            <a:r>
              <a:rPr lang="en-US" altLang="en-US"/>
              <a:t>любого</a:t>
            </a:r>
            <a:r>
              <a:rPr lang="en-US" altLang="ru-RU"/>
              <a:t> </a:t>
            </a:r>
            <a:r>
              <a:rPr lang="en-US" altLang="en-US"/>
              <a:t>уровня</a:t>
            </a:r>
            <a:r>
              <a:rPr lang="ru-RU" altLang="en-US"/>
              <a:t>.</a:t>
            </a:r>
          </a:p>
        </p:txBody>
      </p:sp>
      <p:sp>
        <p:nvSpPr>
          <p:cNvPr id="11" name="Текстовое поле 10"/>
          <p:cNvSpPr txBox="1"/>
          <p:nvPr/>
        </p:nvSpPr>
        <p:spPr>
          <a:xfrm>
            <a:off x="323215" y="1844675"/>
            <a:ext cx="8727440" cy="1282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ru-RU" b="1"/>
              <a:t>IRONSTAR VLNT</a:t>
            </a:r>
            <a:r>
              <a:rPr lang="en-US" altLang="ru-RU"/>
              <a:t> - </a:t>
            </a:r>
            <a:r>
              <a:rPr lang="en-US" altLang="en-US"/>
              <a:t>Сообщество</a:t>
            </a:r>
            <a:r>
              <a:rPr lang="en-US" altLang="ru-RU"/>
              <a:t> </a:t>
            </a:r>
            <a:r>
              <a:rPr lang="en-US" altLang="en-US"/>
              <a:t>волонтёров</a:t>
            </a:r>
            <a:r>
              <a:rPr lang="en-US" altLang="ru-RU"/>
              <a:t> IRONSTAR</a:t>
            </a:r>
            <a:r>
              <a:rPr lang="ru-RU" altLang="ru-RU"/>
              <a:t>.</a:t>
            </a:r>
          </a:p>
          <a:p>
            <a:pPr>
              <a:lnSpc>
                <a:spcPct val="30000"/>
              </a:lnSpc>
            </a:pPr>
            <a:r>
              <a:rPr lang="ru-RU" altLang="ru-RU"/>
              <a:t> </a:t>
            </a:r>
            <a:endParaRPr lang="ru-RU" altLang="ru-RU" sz="1400"/>
          </a:p>
          <a:p>
            <a:r>
              <a:rPr lang="ru-RU" altLang="en-US"/>
              <a:t>Н</a:t>
            </a:r>
            <a:r>
              <a:rPr lang="en-US" altLang="en-US"/>
              <a:t>абираем</a:t>
            </a:r>
            <a:r>
              <a:rPr lang="en-US" altLang="ru-RU"/>
              <a:t> </a:t>
            </a:r>
            <a:r>
              <a:rPr lang="en-US" altLang="en-US"/>
              <a:t>волонтеров</a:t>
            </a:r>
            <a:r>
              <a:rPr lang="en-US" altLang="ru-RU"/>
              <a:t> </a:t>
            </a:r>
            <a:r>
              <a:rPr lang="en-US" altLang="en-US"/>
              <a:t>со</a:t>
            </a:r>
            <a:r>
              <a:rPr lang="en-US" altLang="ru-RU"/>
              <a:t> </a:t>
            </a:r>
            <a:r>
              <a:rPr lang="en-US" altLang="en-US"/>
              <a:t>всей</a:t>
            </a:r>
            <a:r>
              <a:rPr lang="en-US" altLang="ru-RU"/>
              <a:t> </a:t>
            </a:r>
            <a:r>
              <a:rPr lang="en-US" altLang="en-US"/>
              <a:t>России</a:t>
            </a:r>
            <a:r>
              <a:rPr lang="ru-RU" altLang="en-US"/>
              <a:t>. У нас </a:t>
            </a:r>
            <a:r>
              <a:rPr lang="en-US" altLang="ru-RU"/>
              <a:t>7888</a:t>
            </a:r>
            <a:r>
              <a:rPr lang="ru-RU" altLang="en-US"/>
              <a:t> уникальных в</a:t>
            </a:r>
            <a:r>
              <a:rPr lang="en-US" altLang="en-US"/>
              <a:t>олонтёров</a:t>
            </a:r>
            <a:r>
              <a:rPr lang="ru-RU" altLang="en-US"/>
              <a:t>, 48 добрых дел, более 129000 часов на </a:t>
            </a:r>
            <a:r>
              <a:rPr lang="en-US" altLang="en-US"/>
              <a:t>Dobro.ru</a:t>
            </a:r>
            <a:r>
              <a:rPr lang="ru-RU" altLang="en-US"/>
              <a:t>. За помощь каждый получает сувенирную продукцию и благодарности.</a:t>
            </a:r>
          </a:p>
        </p:txBody>
      </p:sp>
      <p:sp>
        <p:nvSpPr>
          <p:cNvPr id="12" name="Текстовое поле 11"/>
          <p:cNvSpPr txBox="1"/>
          <p:nvPr/>
        </p:nvSpPr>
        <p:spPr>
          <a:xfrm>
            <a:off x="323215" y="3143885"/>
            <a:ext cx="85458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en-US"/>
              <a:t>Ф</a:t>
            </a:r>
            <a:r>
              <a:rPr lang="en-US" altLang="en-US"/>
              <a:t>едерация</a:t>
            </a:r>
            <a:r>
              <a:rPr lang="en-US" altLang="ru-RU"/>
              <a:t> </a:t>
            </a:r>
            <a:r>
              <a:rPr lang="ru-RU" altLang="en-US"/>
              <a:t>Т</a:t>
            </a:r>
            <a:r>
              <a:rPr lang="en-US" altLang="en-US"/>
              <a:t>риатлона</a:t>
            </a:r>
            <a:r>
              <a:rPr lang="en-US" altLang="ru-RU"/>
              <a:t> </a:t>
            </a:r>
            <a:r>
              <a:rPr lang="en-US" altLang="en-US"/>
              <a:t>России</a:t>
            </a:r>
            <a:r>
              <a:rPr lang="en-US" altLang="ru-RU"/>
              <a:t> </a:t>
            </a:r>
            <a:r>
              <a:rPr lang="en-US" altLang="en-US"/>
              <a:t>оказывает</a:t>
            </a:r>
            <a:r>
              <a:rPr lang="en-US" altLang="ru-RU"/>
              <a:t> </a:t>
            </a:r>
            <a:r>
              <a:rPr lang="en-US" altLang="en-US"/>
              <a:t>содействие</a:t>
            </a:r>
            <a:r>
              <a:rPr lang="en-US" altLang="ru-RU"/>
              <a:t> </a:t>
            </a:r>
            <a:r>
              <a:rPr lang="en-US" altLang="en-US"/>
              <a:t>в</a:t>
            </a:r>
            <a:r>
              <a:rPr lang="en-US" altLang="ru-RU"/>
              <a:t> </a:t>
            </a:r>
            <a:r>
              <a:rPr lang="en-US" altLang="en-US"/>
              <a:t>организации</a:t>
            </a:r>
            <a:r>
              <a:rPr lang="en-US" altLang="ru-RU"/>
              <a:t> </a:t>
            </a:r>
            <a:r>
              <a:rPr lang="en-US" altLang="en-US"/>
              <a:t>и</a:t>
            </a:r>
            <a:r>
              <a:rPr lang="en-US" altLang="ru-RU"/>
              <a:t> </a:t>
            </a:r>
            <a:r>
              <a:rPr lang="en-US" altLang="en-US"/>
              <a:t>проведении</a:t>
            </a:r>
            <a:r>
              <a:rPr lang="en-US" altLang="ru-RU"/>
              <a:t> </a:t>
            </a:r>
            <a:r>
              <a:rPr lang="en-US" altLang="en-US"/>
              <a:t>соревнований</a:t>
            </a:r>
            <a:r>
              <a:rPr lang="en-US" altLang="ru-RU"/>
              <a:t> IRONSTAR, </a:t>
            </a:r>
            <a:r>
              <a:rPr lang="en-US" altLang="en-US"/>
              <a:t>а</a:t>
            </a:r>
            <a:r>
              <a:rPr lang="en-US" altLang="ru-RU"/>
              <a:t> </a:t>
            </a:r>
            <a:r>
              <a:rPr lang="en-US" altLang="en-US"/>
              <a:t>также</a:t>
            </a:r>
            <a:r>
              <a:rPr lang="en-US" altLang="ru-RU"/>
              <a:t> </a:t>
            </a:r>
            <a:r>
              <a:rPr lang="en-US" altLang="en-US"/>
              <a:t>является</a:t>
            </a:r>
            <a:r>
              <a:rPr lang="en-US" altLang="ru-RU"/>
              <a:t> </a:t>
            </a:r>
            <a:r>
              <a:rPr lang="en-US" altLang="en-US"/>
              <a:t>соорганизатором</a:t>
            </a:r>
            <a:r>
              <a:rPr lang="en-US" altLang="ru-RU"/>
              <a:t> c</a:t>
            </a:r>
            <a:r>
              <a:rPr lang="en-US" altLang="en-US"/>
              <a:t>орев</a:t>
            </a:r>
            <a:r>
              <a:rPr lang="ru-RU" altLang="en-US"/>
              <a:t>н</a:t>
            </a:r>
            <a:r>
              <a:rPr lang="en-US" altLang="en-US"/>
              <a:t>ован</a:t>
            </a:r>
            <a:r>
              <a:rPr lang="ru-RU" altLang="en-US"/>
              <a:t>и</a:t>
            </a:r>
            <a:r>
              <a:rPr lang="en-US" altLang="en-US"/>
              <a:t>й</a:t>
            </a:r>
            <a:r>
              <a:rPr lang="en-US" altLang="ru-RU"/>
              <a:t>:</a:t>
            </a:r>
            <a:endParaRPr lang="ru-RU" altLang="en-US"/>
          </a:p>
        </p:txBody>
      </p:sp>
      <p:sp>
        <p:nvSpPr>
          <p:cNvPr id="5" name="Текстовое поле 4"/>
          <p:cNvSpPr txBox="1"/>
          <p:nvPr/>
        </p:nvSpPr>
        <p:spPr>
          <a:xfrm>
            <a:off x="784225" y="4260850"/>
            <a:ext cx="3048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altLang="en-US"/>
          </a:p>
        </p:txBody>
      </p:sp>
      <p:sp>
        <p:nvSpPr>
          <p:cNvPr id="6" name="Текстовое поле 5"/>
          <p:cNvSpPr txBox="1"/>
          <p:nvPr/>
        </p:nvSpPr>
        <p:spPr>
          <a:xfrm>
            <a:off x="299720" y="3860800"/>
            <a:ext cx="3048000" cy="1414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1400">
                <a:sym typeface="+mn-ea"/>
              </a:rPr>
              <a:t>ЛИГА</a:t>
            </a:r>
            <a:r>
              <a:rPr lang="en-US" altLang="ru-RU" sz="1400">
                <a:sym typeface="+mn-ea"/>
              </a:rPr>
              <a:t> </a:t>
            </a:r>
            <a:r>
              <a:rPr lang="en-US" altLang="en-US" sz="1400">
                <a:sym typeface="+mn-ea"/>
              </a:rPr>
              <a:t>ТРИАТЛОНА</a:t>
            </a:r>
            <a:r>
              <a:rPr lang="en-US" altLang="ru-RU" sz="1400">
                <a:sym typeface="+mn-ea"/>
              </a:rPr>
              <a:t> &amp; IRONSTAR 1/8 MOSCOW LUZHNIKI 202</a:t>
            </a:r>
            <a:r>
              <a:rPr lang="ru-RU" altLang="en-US" sz="1400">
                <a:sym typeface="+mn-ea"/>
              </a:rPr>
              <a:t>3</a:t>
            </a:r>
          </a:p>
          <a:p>
            <a:endParaRPr lang="ru-RU" altLang="en-US" sz="1400">
              <a:sym typeface="+mn-ea"/>
            </a:endParaRPr>
          </a:p>
          <a:p>
            <a:r>
              <a:rPr lang="en-US" altLang="en-US" sz="1400">
                <a:sym typeface="+mn-ea"/>
              </a:rPr>
              <a:t>ЛИГА</a:t>
            </a:r>
            <a:r>
              <a:rPr lang="en-US" altLang="ru-RU" sz="1400">
                <a:sym typeface="+mn-ea"/>
              </a:rPr>
              <a:t> </a:t>
            </a:r>
            <a:r>
              <a:rPr lang="en-US" altLang="en-US" sz="1400">
                <a:sym typeface="+mn-ea"/>
              </a:rPr>
              <a:t>ТРИАТЛОНА</a:t>
            </a:r>
            <a:r>
              <a:rPr lang="en-US" altLang="ru-RU" sz="1400">
                <a:sym typeface="+mn-ea"/>
              </a:rPr>
              <a:t> &amp; IRONSTAR 1/8 MOSCOW LUZHNIKI 202</a:t>
            </a:r>
            <a:r>
              <a:rPr lang="ru-RU" altLang="en-US" sz="1400">
                <a:sym typeface="+mn-ea"/>
              </a:rPr>
              <a:t>4</a:t>
            </a:r>
            <a:r>
              <a:rPr lang="en-US" altLang="ru-RU" sz="1400">
                <a:sym typeface="+mn-ea"/>
              </a:rPr>
              <a:t> </a:t>
            </a:r>
          </a:p>
          <a:p>
            <a:r>
              <a:rPr lang="en-US" altLang="ru-RU" sz="1600">
                <a:sym typeface="+mn-ea"/>
              </a:rPr>
              <a:t> </a:t>
            </a:r>
          </a:p>
        </p:txBody>
      </p:sp>
      <p:sp>
        <p:nvSpPr>
          <p:cNvPr id="8" name="Текстовое поле 7"/>
          <p:cNvSpPr txBox="1"/>
          <p:nvPr/>
        </p:nvSpPr>
        <p:spPr>
          <a:xfrm>
            <a:off x="3347720" y="3860800"/>
            <a:ext cx="304800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1400">
                <a:sym typeface="+mn-ea"/>
              </a:rPr>
              <a:t>ЛИГА</a:t>
            </a:r>
            <a:r>
              <a:rPr lang="en-US" altLang="ru-RU" sz="1400">
                <a:sym typeface="+mn-ea"/>
              </a:rPr>
              <a:t> </a:t>
            </a:r>
            <a:r>
              <a:rPr lang="en-US" altLang="en-US" sz="1400">
                <a:sym typeface="+mn-ea"/>
              </a:rPr>
              <a:t>ТРИАТЛОНА</a:t>
            </a:r>
            <a:r>
              <a:rPr lang="en-US" altLang="ru-RU" sz="1400">
                <a:sym typeface="+mn-ea"/>
              </a:rPr>
              <a:t> </a:t>
            </a:r>
            <a:r>
              <a:rPr lang="en-US" altLang="en-US" sz="1400">
                <a:sym typeface="+mn-ea"/>
              </a:rPr>
              <a:t>ФТР</a:t>
            </a:r>
            <a:r>
              <a:rPr lang="en-US" altLang="ru-RU" sz="1400">
                <a:sym typeface="+mn-ea"/>
              </a:rPr>
              <a:t> &amp; IRONSTAR KRYLATSKOE 2023</a:t>
            </a:r>
          </a:p>
          <a:p>
            <a:endParaRPr lang="en-US" altLang="ru-RU" sz="1400">
              <a:sym typeface="+mn-ea"/>
            </a:endParaRPr>
          </a:p>
          <a:p>
            <a:r>
              <a:rPr lang="en-US" altLang="en-US" sz="1400">
                <a:sym typeface="+mn-ea"/>
              </a:rPr>
              <a:t>ЛИГА</a:t>
            </a:r>
            <a:r>
              <a:rPr lang="en-US" altLang="ru-RU" sz="1400">
                <a:sym typeface="+mn-ea"/>
              </a:rPr>
              <a:t> </a:t>
            </a:r>
            <a:r>
              <a:rPr lang="en-US" altLang="en-US" sz="1400">
                <a:sym typeface="+mn-ea"/>
              </a:rPr>
              <a:t>ТРИАТЛОНА</a:t>
            </a:r>
            <a:r>
              <a:rPr lang="en-US" altLang="ru-RU" sz="1400">
                <a:sym typeface="+mn-ea"/>
              </a:rPr>
              <a:t> &amp; IRONSTAR </a:t>
            </a:r>
            <a:r>
              <a:rPr lang="ru-RU" altLang="en-US" sz="1400">
                <a:sym typeface="+mn-ea"/>
              </a:rPr>
              <a:t>Москва 226</a:t>
            </a:r>
          </a:p>
          <a:p>
            <a:endParaRPr lang="ru-RU" altLang="en-US" sz="1400">
              <a:sym typeface="+mn-ea"/>
            </a:endParaRPr>
          </a:p>
        </p:txBody>
      </p:sp>
      <p:pic>
        <p:nvPicPr>
          <p:cNvPr id="9" name="Замещающее содержимое 8" descr="фтр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541135" y="3789045"/>
            <a:ext cx="2191385" cy="1461770"/>
          </a:xfrm>
          <a:prstGeom prst="rect">
            <a:avLst/>
          </a:prstGeom>
        </p:spPr>
      </p:pic>
      <p:pic>
        <p:nvPicPr>
          <p:cNvPr id="14" name="Замещающее содержимое 13" descr="6K4A0644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516370" y="5300980"/>
            <a:ext cx="2216150" cy="1478280"/>
          </a:xfrm>
          <a:prstGeom prst="rect">
            <a:avLst/>
          </a:prstGeom>
        </p:spPr>
      </p:pic>
      <p:sp>
        <p:nvSpPr>
          <p:cNvPr id="21" name="Текстовое поле 20"/>
          <p:cNvSpPr txBox="1"/>
          <p:nvPr/>
        </p:nvSpPr>
        <p:spPr>
          <a:xfrm>
            <a:off x="323850" y="5373370"/>
            <a:ext cx="617982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/>
              <a:t>В</a:t>
            </a:r>
            <a:r>
              <a:rPr lang="en-US" altLang="ru-RU"/>
              <a:t> </a:t>
            </a:r>
            <a:r>
              <a:rPr lang="en-US" altLang="en-US"/>
              <a:t>рамках</a:t>
            </a:r>
            <a:r>
              <a:rPr lang="en-US" altLang="ru-RU"/>
              <a:t> </a:t>
            </a:r>
            <a:r>
              <a:rPr lang="ru-RU" altLang="en-US"/>
              <a:t>соревнований</a:t>
            </a:r>
            <a:r>
              <a:rPr lang="en-US" altLang="ru-RU"/>
              <a:t> IRONSTAR </a:t>
            </a:r>
            <a:r>
              <a:rPr lang="en-US" altLang="en-US"/>
              <a:t>Федерация </a:t>
            </a:r>
            <a:r>
              <a:rPr lang="ru-RU" altLang="en-US"/>
              <a:t>Триатлона России</a:t>
            </a:r>
            <a:r>
              <a:rPr lang="en-US" altLang="ru-RU"/>
              <a:t> </a:t>
            </a:r>
            <a:r>
              <a:rPr lang="en-US" altLang="en-US"/>
              <a:t>проводит</a:t>
            </a:r>
            <a:r>
              <a:rPr lang="en-US" altLang="ru-RU"/>
              <a:t> </a:t>
            </a:r>
            <a:r>
              <a:rPr lang="en-US" altLang="en-US"/>
              <a:t>официальные</a:t>
            </a:r>
            <a:r>
              <a:rPr lang="en-US" altLang="ru-RU"/>
              <a:t> </a:t>
            </a:r>
            <a:r>
              <a:rPr lang="en-US" altLang="en-US"/>
              <a:t>первенства</a:t>
            </a:r>
            <a:r>
              <a:rPr lang="en-US" altLang="ru-RU"/>
              <a:t> </a:t>
            </a:r>
            <a:r>
              <a:rPr lang="en-US" altLang="en-US"/>
              <a:t>и</a:t>
            </a:r>
            <a:r>
              <a:rPr lang="en-US" altLang="ru-RU"/>
              <a:t> </a:t>
            </a:r>
            <a:r>
              <a:rPr lang="en-US" altLang="en-US"/>
              <a:t>чемпионаты</a:t>
            </a:r>
            <a:r>
              <a:rPr lang="en-US" altLang="ru-RU"/>
              <a:t> </a:t>
            </a:r>
            <a:r>
              <a:rPr lang="en-US" altLang="en-US"/>
              <a:t>России</a:t>
            </a:r>
            <a:r>
              <a:rPr lang="ru-RU" altLang="en-US"/>
              <a:t>.</a:t>
            </a:r>
            <a:r>
              <a:rPr lang="en-US" altLang="ru-RU"/>
              <a:t> </a:t>
            </a:r>
          </a:p>
          <a:p>
            <a:endParaRPr lang="ru-RU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>
            <a:off x="0" y="3501390"/>
            <a:ext cx="4700905" cy="33566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20" name="Прямоугольник 19"/>
          <p:cNvSpPr/>
          <p:nvPr/>
        </p:nvSpPr>
        <p:spPr>
          <a:xfrm>
            <a:off x="4643755" y="3502025"/>
            <a:ext cx="4498975" cy="337058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pic>
        <p:nvPicPr>
          <p:cNvPr id="15" name="Замещающее содержимое 14" descr="IMG_944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-44450" y="3573145"/>
            <a:ext cx="4745355" cy="3355340"/>
          </a:xfrm>
          <a:prstGeom prst="rect">
            <a:avLst/>
          </a:prstGeom>
        </p:spPr>
      </p:pic>
      <p:pic>
        <p:nvPicPr>
          <p:cNvPr id="17" name="Замещающее содержимое 16" descr="IMG_8606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500245" y="3502025"/>
            <a:ext cx="4853940" cy="3432175"/>
          </a:xfrm>
          <a:prstGeom prst="rect">
            <a:avLst/>
          </a:prstGeom>
        </p:spPr>
      </p:pic>
      <p:sp>
        <p:nvSpPr>
          <p:cNvPr id="5" name="Текстовое поле 4"/>
          <p:cNvSpPr txBox="1"/>
          <p:nvPr/>
        </p:nvSpPr>
        <p:spPr>
          <a:xfrm>
            <a:off x="3823970" y="116840"/>
            <a:ext cx="155702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ru-RU" altLang="en-US" sz="2800" b="1">
                <a:sym typeface="+mn-ea"/>
              </a:rPr>
              <a:t>Логотип:</a:t>
            </a:r>
          </a:p>
        </p:txBody>
      </p:sp>
      <p:pic>
        <p:nvPicPr>
          <p:cNvPr id="7" name="Изображение 6"/>
          <p:cNvPicPr/>
          <p:nvPr/>
        </p:nvPicPr>
        <p:blipFill>
          <a:blip r:embed="rId4"/>
          <a:srcRect t="12583" r="771" b="11806"/>
          <a:stretch>
            <a:fillRect/>
          </a:stretch>
        </p:blipFill>
        <p:spPr>
          <a:xfrm>
            <a:off x="5380990" y="909320"/>
            <a:ext cx="3024505" cy="1728470"/>
          </a:xfrm>
          <a:prstGeom prst="rect">
            <a:avLst/>
          </a:prstGeom>
        </p:spPr>
      </p:pic>
      <p:pic>
        <p:nvPicPr>
          <p:cNvPr id="18" name="Изображение 17"/>
          <p:cNvPicPr/>
          <p:nvPr/>
        </p:nvPicPr>
        <p:blipFill>
          <a:blip r:embed="rId5"/>
          <a:srcRect l="2358" t="6036" r="1756" b="3536"/>
          <a:stretch>
            <a:fillRect/>
          </a:stretch>
        </p:blipFill>
        <p:spPr>
          <a:xfrm>
            <a:off x="467995" y="836930"/>
            <a:ext cx="3743960" cy="21596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овое поле 2"/>
          <p:cNvSpPr txBox="1"/>
          <p:nvPr/>
        </p:nvSpPr>
        <p:spPr>
          <a:xfrm>
            <a:off x="2279015" y="332740"/>
            <a:ext cx="40392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en-US" sz="2800" b="1"/>
              <a:t>Мероприятия 2023 год:</a:t>
            </a:r>
          </a:p>
        </p:txBody>
      </p:sp>
      <p:sp>
        <p:nvSpPr>
          <p:cNvPr id="11" name="Текстовое поле 10"/>
          <p:cNvSpPr txBox="1"/>
          <p:nvPr/>
        </p:nvSpPr>
        <p:spPr>
          <a:xfrm>
            <a:off x="35560" y="1412875"/>
            <a:ext cx="4572000" cy="47999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en-US">
                <a:sym typeface="+mn-ea"/>
              </a:rPr>
              <a:t>ЛИГА</a:t>
            </a:r>
            <a:r>
              <a:rPr lang="en-US" altLang="ru-RU">
                <a:sym typeface="+mn-ea"/>
              </a:rPr>
              <a:t> </a:t>
            </a:r>
            <a:r>
              <a:rPr lang="en-US" altLang="en-US">
                <a:sym typeface="+mn-ea"/>
              </a:rPr>
              <a:t>ТРИАТЛОНА</a:t>
            </a:r>
            <a:r>
              <a:rPr lang="en-US" altLang="ru-RU">
                <a:sym typeface="+mn-ea"/>
              </a:rPr>
              <a:t> &amp; IRONSTAR 1/8 </a:t>
            </a:r>
            <a:r>
              <a:rPr lang="ru-RU" altLang="en-US">
                <a:sym typeface="+mn-ea"/>
              </a:rPr>
              <a:t>Москва Лужники</a:t>
            </a:r>
            <a:r>
              <a:rPr lang="en-US" altLang="ru-RU">
                <a:sym typeface="+mn-ea"/>
              </a:rPr>
              <a:t> 202</a:t>
            </a:r>
            <a:r>
              <a:rPr lang="ru-RU" altLang="en-US">
                <a:sym typeface="+mn-ea"/>
              </a:rPr>
              <a:t>3</a:t>
            </a:r>
            <a:r>
              <a:rPr lang="en-US" altLang="ru-RU">
                <a:sym typeface="+mn-ea"/>
              </a:rPr>
              <a:t> </a:t>
            </a:r>
          </a:p>
          <a:p>
            <a:endParaRPr lang="en-US" altLang="ru-RU" sz="1000"/>
          </a:p>
          <a:p>
            <a:r>
              <a:rPr lang="en-US" altLang="ru-RU">
                <a:sym typeface="+mn-ea"/>
              </a:rPr>
              <a:t>IRONSTAR </a:t>
            </a:r>
            <a:r>
              <a:rPr lang="ru-RU" altLang="en-US">
                <a:sym typeface="+mn-ea"/>
              </a:rPr>
              <a:t>Анапа</a:t>
            </a:r>
            <a:r>
              <a:rPr lang="en-US" altLang="ru-RU">
                <a:sym typeface="+mn-ea"/>
              </a:rPr>
              <a:t> 202</a:t>
            </a:r>
            <a:r>
              <a:rPr lang="ru-RU" altLang="en-US">
                <a:sym typeface="+mn-ea"/>
              </a:rPr>
              <a:t>3</a:t>
            </a:r>
            <a:r>
              <a:rPr lang="en-US" altLang="ru-RU">
                <a:sym typeface="+mn-ea"/>
              </a:rPr>
              <a:t> </a:t>
            </a:r>
          </a:p>
          <a:p>
            <a:endParaRPr lang="en-US" altLang="ru-RU" sz="1000"/>
          </a:p>
          <a:p>
            <a:r>
              <a:rPr lang="en-US" altLang="ru-RU">
                <a:sym typeface="+mn-ea"/>
              </a:rPr>
              <a:t>IRONSTAR </a:t>
            </a:r>
            <a:r>
              <a:rPr lang="ru-RU" altLang="en-US">
                <a:sym typeface="+mn-ea"/>
              </a:rPr>
              <a:t>Геленджик</a:t>
            </a:r>
            <a:r>
              <a:rPr lang="en-US" altLang="ru-RU">
                <a:sym typeface="+mn-ea"/>
              </a:rPr>
              <a:t> 202</a:t>
            </a:r>
            <a:r>
              <a:rPr lang="ru-RU" altLang="en-US">
                <a:sym typeface="+mn-ea"/>
              </a:rPr>
              <a:t>3</a:t>
            </a:r>
            <a:r>
              <a:rPr lang="en-US" altLang="ru-RU">
                <a:sym typeface="+mn-ea"/>
              </a:rPr>
              <a:t>  </a:t>
            </a:r>
          </a:p>
          <a:p>
            <a:endParaRPr lang="en-US" altLang="ru-RU" sz="1000"/>
          </a:p>
          <a:p>
            <a:r>
              <a:rPr lang="en-US" altLang="ru-RU">
                <a:sym typeface="+mn-ea"/>
              </a:rPr>
              <a:t>IRONSTAR </a:t>
            </a:r>
            <a:r>
              <a:rPr lang="ru-RU" altLang="en-US">
                <a:sym typeface="+mn-ea"/>
              </a:rPr>
              <a:t>Самара</a:t>
            </a:r>
            <a:r>
              <a:rPr lang="en-US" altLang="ru-RU">
                <a:sym typeface="+mn-ea"/>
              </a:rPr>
              <a:t> 2023 </a:t>
            </a:r>
          </a:p>
          <a:p>
            <a:endParaRPr lang="en-US" altLang="ru-RU" sz="1000"/>
          </a:p>
          <a:p>
            <a:r>
              <a:rPr lang="en-US" altLang="ru-RU">
                <a:sym typeface="+mn-ea"/>
              </a:rPr>
              <a:t>IRONSTAR </a:t>
            </a:r>
            <a:r>
              <a:rPr lang="ru-RU" altLang="en-US">
                <a:sym typeface="+mn-ea"/>
              </a:rPr>
              <a:t>Завидово</a:t>
            </a:r>
            <a:r>
              <a:rPr lang="en-US" altLang="ru-RU">
                <a:sym typeface="+mn-ea"/>
              </a:rPr>
              <a:t> 2023 </a:t>
            </a:r>
          </a:p>
          <a:p>
            <a:endParaRPr lang="en-US" altLang="ru-RU" sz="1000"/>
          </a:p>
          <a:p>
            <a:r>
              <a:rPr lang="en-US" altLang="ru-RU">
                <a:sym typeface="+mn-ea"/>
              </a:rPr>
              <a:t>IRONSTAR</a:t>
            </a:r>
            <a:r>
              <a:rPr lang="ru-RU" altLang="en-US">
                <a:sym typeface="+mn-ea"/>
              </a:rPr>
              <a:t> Екатеринбург</a:t>
            </a:r>
            <a:r>
              <a:rPr lang="en-US" altLang="ru-RU">
                <a:sym typeface="+mn-ea"/>
              </a:rPr>
              <a:t> 2023  </a:t>
            </a:r>
          </a:p>
          <a:p>
            <a:endParaRPr lang="en-US" altLang="ru-RU" sz="1000"/>
          </a:p>
          <a:p>
            <a:r>
              <a:rPr lang="en-US" altLang="ru-RU">
                <a:sym typeface="+mn-ea"/>
              </a:rPr>
              <a:t>IRONSTAR </a:t>
            </a:r>
            <a:r>
              <a:rPr lang="ru-RU" altLang="en-US">
                <a:sym typeface="+mn-ea"/>
              </a:rPr>
              <a:t>Нижний Новгород</a:t>
            </a:r>
            <a:r>
              <a:rPr lang="en-US" altLang="ru-RU">
                <a:sym typeface="+mn-ea"/>
              </a:rPr>
              <a:t> 2023  </a:t>
            </a:r>
          </a:p>
          <a:p>
            <a:endParaRPr lang="en-US" altLang="ru-RU" sz="1000"/>
          </a:p>
          <a:p>
            <a:r>
              <a:rPr lang="en-US" altLang="en-US"/>
              <a:t>ЛИГА</a:t>
            </a:r>
            <a:r>
              <a:rPr lang="en-US" altLang="ru-RU"/>
              <a:t> </a:t>
            </a:r>
            <a:r>
              <a:rPr lang="en-US" altLang="en-US"/>
              <a:t>ТРИАТЛОНА</a:t>
            </a:r>
            <a:r>
              <a:rPr lang="en-US" altLang="ru-RU"/>
              <a:t> </a:t>
            </a:r>
            <a:r>
              <a:rPr lang="en-US" altLang="en-US"/>
              <a:t>ФТР</a:t>
            </a:r>
            <a:r>
              <a:rPr lang="en-US" altLang="ru-RU"/>
              <a:t> &amp; IRONSTAR </a:t>
            </a:r>
            <a:r>
              <a:rPr lang="ru-RU" altLang="en-US"/>
              <a:t>Крылатское</a:t>
            </a:r>
            <a:r>
              <a:rPr lang="en-US" altLang="ru-RU"/>
              <a:t> 2023</a:t>
            </a:r>
          </a:p>
          <a:p>
            <a:endParaRPr lang="en-US" altLang="ru-RU" sz="1000"/>
          </a:p>
          <a:p>
            <a:r>
              <a:rPr lang="en-US" altLang="ru-RU">
                <a:sym typeface="+mn-ea"/>
              </a:rPr>
              <a:t>IRONSTAR </a:t>
            </a:r>
            <a:r>
              <a:rPr lang="ru-RU">
                <a:sym typeface="+mn-ea"/>
              </a:rPr>
              <a:t>Сочи Сириус</a:t>
            </a:r>
            <a:r>
              <a:rPr lang="en-US" altLang="ru-RU">
                <a:sym typeface="+mn-ea"/>
              </a:rPr>
              <a:t> </a:t>
            </a:r>
            <a:r>
              <a:rPr lang="ru-RU" altLang="en-US">
                <a:sym typeface="+mn-ea"/>
              </a:rPr>
              <a:t>202</a:t>
            </a:r>
            <a:r>
              <a:rPr lang="en-US" altLang="ru-RU">
                <a:sym typeface="+mn-ea"/>
              </a:rPr>
              <a:t>3</a:t>
            </a:r>
          </a:p>
          <a:p>
            <a:endParaRPr lang="ru-RU" altLang="en-US" sz="1000"/>
          </a:p>
          <a:p>
            <a:r>
              <a:rPr lang="en-US" altLang="ru-RU">
                <a:sym typeface="+mn-ea"/>
              </a:rPr>
              <a:t>ROSA RUN 2023</a:t>
            </a:r>
          </a:p>
        </p:txBody>
      </p:sp>
      <p:pic>
        <p:nvPicPr>
          <p:cNvPr id="5" name="Замещающее содержимое 4" descr="2023г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212113" y="227965"/>
            <a:ext cx="1614170" cy="242406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Изображение 11" descr="надя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3575" y="1917065"/>
            <a:ext cx="1328420" cy="199326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Изображение 13" descr="20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5966" y="5257801"/>
            <a:ext cx="1945619" cy="1296826"/>
          </a:xfrm>
          <a:prstGeom prst="rect">
            <a:avLst/>
          </a:prstGeom>
        </p:spPr>
      </p:pic>
      <p:pic>
        <p:nvPicPr>
          <p:cNvPr id="15" name="Изображение 14" descr="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8035" y="4472305"/>
            <a:ext cx="3077210" cy="2157730"/>
          </a:xfrm>
          <a:prstGeom prst="rect">
            <a:avLst/>
          </a:prstGeom>
        </p:spPr>
      </p:pic>
      <p:pic>
        <p:nvPicPr>
          <p:cNvPr id="16" name="Изображение 15" descr="рр23"/>
          <p:cNvPicPr>
            <a:picLocks noChangeAspect="1"/>
          </p:cNvPicPr>
          <p:nvPr/>
        </p:nvPicPr>
        <p:blipFill>
          <a:blip r:embed="rId6"/>
          <a:srcRect t="15584" r="1151" b="17645"/>
          <a:stretch>
            <a:fillRect/>
          </a:stretch>
        </p:blipFill>
        <p:spPr>
          <a:xfrm>
            <a:off x="5076190" y="908685"/>
            <a:ext cx="1222375" cy="1467485"/>
          </a:xfrm>
          <a:prstGeom prst="rect">
            <a:avLst/>
          </a:prstGeom>
        </p:spPr>
      </p:pic>
      <p:pic>
        <p:nvPicPr>
          <p:cNvPr id="17" name="Изображение 16" descr="послед 20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30679" y="2730827"/>
            <a:ext cx="2409825" cy="1607185"/>
          </a:xfrm>
          <a:prstGeom prst="rect">
            <a:avLst/>
          </a:prstGeom>
        </p:spPr>
      </p:pic>
      <p:sp>
        <p:nvSpPr>
          <p:cNvPr id="6" name="Объект 5">
            <a:extLst>
              <a:ext uri="{FF2B5EF4-FFF2-40B4-BE49-F238E27FC236}">
                <a16:creationId xmlns:a16="http://schemas.microsoft.com/office/drawing/2014/main" id="{784005DA-A865-6370-131B-84EAEACABC6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овое поле 2"/>
          <p:cNvSpPr txBox="1"/>
          <p:nvPr/>
        </p:nvSpPr>
        <p:spPr>
          <a:xfrm>
            <a:off x="2279015" y="332740"/>
            <a:ext cx="40392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en-US" sz="2800" b="1"/>
              <a:t>Мероприятия 2024 год:</a:t>
            </a:r>
          </a:p>
        </p:txBody>
      </p:sp>
      <p:sp>
        <p:nvSpPr>
          <p:cNvPr id="8" name="Текстовое поле 7"/>
          <p:cNvSpPr txBox="1"/>
          <p:nvPr/>
        </p:nvSpPr>
        <p:spPr>
          <a:xfrm>
            <a:off x="2123440" y="908685"/>
            <a:ext cx="4507865" cy="314833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ctr"/>
            <a:r>
              <a:rPr lang="en-US" altLang="en-US"/>
              <a:t>ЛИГА</a:t>
            </a:r>
            <a:r>
              <a:rPr lang="en-US" altLang="ru-RU"/>
              <a:t> </a:t>
            </a:r>
            <a:r>
              <a:rPr lang="en-US" altLang="en-US"/>
              <a:t>ТРИАТЛОНА</a:t>
            </a:r>
            <a:r>
              <a:rPr lang="en-US" altLang="ru-RU"/>
              <a:t> &amp; IRONSTAR 1/8 </a:t>
            </a:r>
            <a:r>
              <a:rPr lang="ru-RU" altLang="en-US"/>
              <a:t>Москва Лужники</a:t>
            </a:r>
            <a:r>
              <a:rPr lang="en-US" altLang="ru-RU"/>
              <a:t> 2024 </a:t>
            </a:r>
          </a:p>
          <a:p>
            <a:pPr algn="ctr"/>
            <a:endParaRPr lang="en-US" altLang="ru-RU" sz="700"/>
          </a:p>
          <a:p>
            <a:pPr algn="ctr"/>
            <a:r>
              <a:rPr lang="en-US" altLang="ru-RU"/>
              <a:t>IRONSTAR </a:t>
            </a:r>
            <a:r>
              <a:rPr lang="ru-RU" altLang="en-US"/>
              <a:t>Анапа</a:t>
            </a:r>
            <a:r>
              <a:rPr lang="en-US" altLang="ru-RU"/>
              <a:t> 2024</a:t>
            </a:r>
          </a:p>
          <a:p>
            <a:pPr algn="ctr"/>
            <a:r>
              <a:rPr lang="en-US" altLang="ru-RU" sz="700"/>
              <a:t> </a:t>
            </a:r>
          </a:p>
          <a:p>
            <a:pPr algn="ctr"/>
            <a:r>
              <a:rPr lang="en-US" altLang="ru-RU"/>
              <a:t>IRONSTAR </a:t>
            </a:r>
            <a:r>
              <a:rPr lang="ru-RU" altLang="en-US"/>
              <a:t>Геленджик</a:t>
            </a:r>
            <a:r>
              <a:rPr lang="en-US" altLang="ru-RU"/>
              <a:t> 2024  </a:t>
            </a:r>
          </a:p>
          <a:p>
            <a:pPr algn="ctr"/>
            <a:endParaRPr lang="en-US" altLang="ru-RU" sz="700"/>
          </a:p>
          <a:p>
            <a:pPr algn="ctr"/>
            <a:r>
              <a:rPr lang="en-US" altLang="ru-RU"/>
              <a:t>IRONSTAR </a:t>
            </a:r>
            <a:r>
              <a:rPr lang="ru-RU" altLang="en-US"/>
              <a:t>Тюмень</a:t>
            </a:r>
            <a:r>
              <a:rPr lang="en-US" altLang="ru-RU"/>
              <a:t> 2024 </a:t>
            </a:r>
          </a:p>
          <a:p>
            <a:pPr algn="ctr"/>
            <a:endParaRPr lang="en-US" altLang="ru-RU" sz="700"/>
          </a:p>
          <a:p>
            <a:pPr algn="ctr"/>
            <a:r>
              <a:rPr lang="en-US" altLang="ru-RU"/>
              <a:t>IRONSTAR </a:t>
            </a:r>
            <a:r>
              <a:rPr lang="ru-RU" altLang="en-US"/>
              <a:t>Завидово</a:t>
            </a:r>
            <a:r>
              <a:rPr lang="en-US" altLang="ru-RU"/>
              <a:t> 2024 </a:t>
            </a:r>
          </a:p>
          <a:p>
            <a:pPr algn="ctr"/>
            <a:endParaRPr lang="en-US" altLang="ru-RU" sz="700"/>
          </a:p>
          <a:p>
            <a:pPr algn="ctr"/>
            <a:r>
              <a:rPr lang="en-US" altLang="ru-RU"/>
              <a:t>IRONSTAR </a:t>
            </a:r>
            <a:r>
              <a:rPr lang="ru-RU" altLang="en-US"/>
              <a:t>Екатеринбург</a:t>
            </a:r>
            <a:r>
              <a:rPr lang="en-US" altLang="ru-RU"/>
              <a:t> 2024  </a:t>
            </a:r>
          </a:p>
          <a:p>
            <a:pPr algn="ctr"/>
            <a:endParaRPr lang="en-US" altLang="ru-RU" sz="700"/>
          </a:p>
          <a:p>
            <a:pPr algn="ctr"/>
            <a:r>
              <a:rPr lang="en-US" altLang="ru-RU"/>
              <a:t>IRONSTAR </a:t>
            </a:r>
            <a:r>
              <a:rPr lang="ru-RU" altLang="en-US"/>
              <a:t>Нижний Новгород</a:t>
            </a:r>
            <a:r>
              <a:rPr lang="en-US" altLang="ru-RU"/>
              <a:t> 2024  </a:t>
            </a:r>
          </a:p>
          <a:p>
            <a:pPr algn="ctr"/>
            <a:endParaRPr lang="en-US" altLang="ru-RU" sz="700"/>
          </a:p>
          <a:p>
            <a:pPr algn="ctr"/>
            <a:r>
              <a:rPr lang="en-US" altLang="en-US">
                <a:sym typeface="+mn-ea"/>
              </a:rPr>
              <a:t>ЛИГА</a:t>
            </a:r>
            <a:r>
              <a:rPr lang="en-US" altLang="ru-RU">
                <a:sym typeface="+mn-ea"/>
              </a:rPr>
              <a:t> </a:t>
            </a:r>
            <a:r>
              <a:rPr lang="en-US" altLang="en-US">
                <a:sym typeface="+mn-ea"/>
              </a:rPr>
              <a:t>ТРИАТЛОНА</a:t>
            </a:r>
            <a:r>
              <a:rPr lang="en-US" altLang="ru-RU">
                <a:sym typeface="+mn-ea"/>
              </a:rPr>
              <a:t> &amp; IRONSTAR </a:t>
            </a:r>
            <a:r>
              <a:rPr lang="ru-RU" altLang="en-US">
                <a:sym typeface="+mn-ea"/>
              </a:rPr>
              <a:t>Москва 226</a:t>
            </a:r>
          </a:p>
          <a:p>
            <a:pPr algn="ctr"/>
            <a:r>
              <a:rPr lang="en-US" altLang="ru-RU" sz="700">
                <a:sym typeface="+mn-ea"/>
              </a:rPr>
              <a:t> </a:t>
            </a:r>
            <a:endParaRPr lang="en-US" altLang="ru-RU" sz="700"/>
          </a:p>
          <a:p>
            <a:pPr algn="ctr"/>
            <a:r>
              <a:rPr lang="en-US" altLang="ru-RU"/>
              <a:t>IRONSTAR </a:t>
            </a:r>
            <a:r>
              <a:rPr lang="ru-RU"/>
              <a:t>Сириус Сочи</a:t>
            </a:r>
            <a:r>
              <a:rPr lang="en-US" altLang="ru-RU"/>
              <a:t>  </a:t>
            </a:r>
            <a:r>
              <a:rPr lang="ru-RU" altLang="en-US"/>
              <a:t>2024</a:t>
            </a:r>
          </a:p>
          <a:p>
            <a:pPr algn="ctr"/>
            <a:endParaRPr lang="ru-RU" altLang="en-US" sz="700"/>
          </a:p>
          <a:p>
            <a:pPr algn="ctr"/>
            <a:r>
              <a:rPr lang="en-US" altLang="ru-RU"/>
              <a:t>ROSA RUN 2024</a:t>
            </a:r>
          </a:p>
        </p:txBody>
      </p:sp>
      <p:pic>
        <p:nvPicPr>
          <p:cNvPr id="2" name="Изображение 1" descr="нино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6415" y="260985"/>
            <a:ext cx="1889125" cy="1259840"/>
          </a:xfrm>
          <a:prstGeom prst="rect">
            <a:avLst/>
          </a:prstGeom>
        </p:spPr>
      </p:pic>
      <p:pic>
        <p:nvPicPr>
          <p:cNvPr id="4" name="Изображение 3" descr="2Gr3IgzC9-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750" y="1567815"/>
            <a:ext cx="2063750" cy="1375410"/>
          </a:xfrm>
          <a:prstGeom prst="rect">
            <a:avLst/>
          </a:prstGeom>
        </p:spPr>
      </p:pic>
      <p:pic>
        <p:nvPicPr>
          <p:cNvPr id="12" name="Изображение 11" descr="6koSi3tWquI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8080" y="1628775"/>
            <a:ext cx="2650490" cy="1767205"/>
          </a:xfrm>
          <a:prstGeom prst="rect">
            <a:avLst/>
          </a:prstGeom>
        </p:spPr>
      </p:pic>
      <p:pic>
        <p:nvPicPr>
          <p:cNvPr id="13" name="Изображение 12" descr="e1j8kInFZs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3410" y="4797425"/>
            <a:ext cx="1245870" cy="1868805"/>
          </a:xfrm>
          <a:prstGeom prst="rect">
            <a:avLst/>
          </a:prstGeom>
        </p:spPr>
      </p:pic>
      <p:pic>
        <p:nvPicPr>
          <p:cNvPr id="14" name="Изображение 13" descr="KQ0JonGH6vk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27875" y="5238115"/>
            <a:ext cx="1728470" cy="1149985"/>
          </a:xfrm>
          <a:prstGeom prst="rect">
            <a:avLst/>
          </a:prstGeom>
        </p:spPr>
      </p:pic>
      <p:pic>
        <p:nvPicPr>
          <p:cNvPr id="15" name="Изображение 14" descr="LCLH2czPrkw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705" y="4725035"/>
            <a:ext cx="2104390" cy="1404620"/>
          </a:xfrm>
          <a:prstGeom prst="rect">
            <a:avLst/>
          </a:prstGeom>
        </p:spPr>
      </p:pic>
      <p:pic>
        <p:nvPicPr>
          <p:cNvPr id="16" name="Изображение 15" descr="lXYRSUa9NCc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1290" y="3140710"/>
            <a:ext cx="1962150" cy="1305560"/>
          </a:xfrm>
          <a:prstGeom prst="rect">
            <a:avLst/>
          </a:prstGeom>
        </p:spPr>
      </p:pic>
      <p:pic>
        <p:nvPicPr>
          <p:cNvPr id="17" name="Изображение 16" descr="tCbAv6bsbds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75805" y="3573145"/>
            <a:ext cx="1901825" cy="1264920"/>
          </a:xfrm>
          <a:prstGeom prst="rect">
            <a:avLst/>
          </a:prstGeom>
        </p:spPr>
      </p:pic>
      <p:pic>
        <p:nvPicPr>
          <p:cNvPr id="18" name="Изображение 17" descr="tLHQYZd876s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11730" y="4968875"/>
            <a:ext cx="1133475" cy="1700530"/>
          </a:xfrm>
          <a:prstGeom prst="rect">
            <a:avLst/>
          </a:prstGeom>
        </p:spPr>
      </p:pic>
      <p:pic>
        <p:nvPicPr>
          <p:cNvPr id="19" name="Изображение 18" descr="XiPrj6jF7TY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9705" y="44450"/>
            <a:ext cx="1965960" cy="1312545"/>
          </a:xfrm>
          <a:prstGeom prst="rect">
            <a:avLst/>
          </a:prstGeom>
        </p:spPr>
      </p:pic>
      <p:pic>
        <p:nvPicPr>
          <p:cNvPr id="20" name="Изображение 19" descr="лужа24 я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63645" y="5238115"/>
            <a:ext cx="1741805" cy="11614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266</Words>
  <Application>Microsoft Office PowerPoint</Application>
  <PresentationFormat>Экран (4:3)</PresentationFormat>
  <Paragraphs>58</Paragraphs>
  <Slides>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9" baseType="lpstr">
      <vt:lpstr>Arial</vt:lpstr>
      <vt:lpstr>Calibri</vt:lpstr>
      <vt:lpstr>Franklin Gothic Heavy</vt:lpstr>
      <vt:lpstr>Тема Office</vt:lpstr>
      <vt:lpstr>IRONSTAR VLNT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Волонтёры ЛИГА ТРИАТЛОНА&amp;IRONSTAR INDOOR 2024</dc:title>
  <dc:creator>Пользователь</dc:creator>
  <cp:lastModifiedBy>Дарья Лапшова</cp:lastModifiedBy>
  <cp:revision>43</cp:revision>
  <dcterms:created xsi:type="dcterms:W3CDTF">2024-11-17T20:14:00Z</dcterms:created>
  <dcterms:modified xsi:type="dcterms:W3CDTF">2025-05-14T10:39:03Z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88A4403A31074CE9BF265317A7BB5BC7_13</vt:lpwstr>
  </property>
  <property fmtid="{D5CDD505-2E9C-101B-9397-08002B2CF9AE}" pid="3" name="KSOProductBuildVer">
    <vt:lpwstr>1049-12.2.0.20795</vt:lpwstr>
  </property>
</Properties>
</file>