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11"/>
  </p:notesMasterIdLst>
  <p:sldIdLst>
    <p:sldId id="256" r:id="rId2"/>
    <p:sldId id="257" r:id="rId3"/>
    <p:sldId id="261" r:id="rId4"/>
    <p:sldId id="262" r:id="rId5"/>
    <p:sldId id="263" r:id="rId6"/>
    <p:sldId id="264" r:id="rId7"/>
    <p:sldId id="260" r:id="rId8"/>
    <p:sldId id="265" r:id="rId9"/>
    <p:sldId id="266" r:id="rId10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9" d="100"/>
          <a:sy n="69" d="100"/>
        </p:scale>
        <p:origin x="-1196" y="-4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4/3/2025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4/3/2025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44213AF-26F6-41FA-8D85-E2C5388D6E58}" type="datetimeFigureOut">
              <a:rPr lang="en-US" smtClean="0"/>
              <a:pPr/>
              <a:t>4/3/2025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chool._Danilov._February_2014_-_panoramio_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9384145" cy="6252187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2160618" y="171313"/>
            <a:ext cx="6703037" cy="1324978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sz="4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Добровольческое движение в средней школе №2</a:t>
            </a:r>
            <a:endParaRPr lang="en-US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387928" y="457200"/>
            <a:ext cx="8229601" cy="702052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Добровольческая деятельность в школе </a:t>
            </a:r>
            <a:endParaRPr lang="en-US" sz="3600" dirty="0"/>
          </a:p>
        </p:txBody>
      </p:sp>
      <p:sp>
        <p:nvSpPr>
          <p:cNvPr id="3" name="Text 1"/>
          <p:cNvSpPr txBox="1"/>
          <p:nvPr/>
        </p:nvSpPr>
        <p:spPr>
          <a:xfrm>
            <a:off x="561445" y="1188720"/>
            <a:ext cx="8314701" cy="279179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just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 нашей школе активно развивается добровольческая деятельность. </a:t>
            </a: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</a:b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Обучающиеся участвуют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в</a:t>
            </a: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муниципальных и региональных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проектах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помогают пожилым людям, проводят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экологические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акции</a:t>
            </a: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организуют спортивные события, помогают в реализации школьных мероприятий.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</a:b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</a:b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Это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не только способствует развитию чувства ответственности и эмпатии, но и создаёт атмосферу единства и взаимопомощи в школьном сообществе. </a:t>
            </a: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</a:br>
            <a:endParaRPr lang="ru-RU" dirty="0" smtClean="0">
              <a:solidFill>
                <a:srgbClr val="000000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0" indent="0" algn="just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Добровольчество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— важный шаг на пути к формированию активной гражданской позиции. 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9938"/>
            <a:ext cx="9144000" cy="1965960"/>
          </a:xfrm>
          <a:prstGeom prst="rect">
            <a:avLst/>
          </a:prstGeom>
        </p:spPr>
      </p:pic>
      <p:sp>
        <p:nvSpPr>
          <p:cNvPr id="10" name="Text 1"/>
          <p:cNvSpPr txBox="1"/>
          <p:nvPr/>
        </p:nvSpPr>
        <p:spPr>
          <a:xfrm>
            <a:off x="295563" y="4271596"/>
            <a:ext cx="8848436" cy="871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Ребята помогают в различных сферах: экология, социальная помощь, спорт, культура и др.</a:t>
            </a:r>
            <a:endParaRPr lang="en-US" sz="2400" dirty="0"/>
          </a:p>
        </p:txBody>
      </p:sp>
      <p:pic>
        <p:nvPicPr>
          <p:cNvPr id="11" name="Рисунок 10" descr="2025-04-03_08-51-2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8462"/>
            <a:ext cx="4847116" cy="3686375"/>
          </a:xfrm>
          <a:prstGeom prst="rect">
            <a:avLst/>
          </a:prstGeom>
        </p:spPr>
      </p:pic>
      <p:sp>
        <p:nvSpPr>
          <p:cNvPr id="12" name="Text 0"/>
          <p:cNvSpPr txBox="1"/>
          <p:nvPr/>
        </p:nvSpPr>
        <p:spPr>
          <a:xfrm>
            <a:off x="1180281" y="0"/>
            <a:ext cx="7631211" cy="702052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ctr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Волонтерский отряд «Позитив»</a:t>
            </a:r>
            <a:endParaRPr lang="en-US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365760" y="365761"/>
            <a:ext cx="8510386" cy="64543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Гражданско-патриотическое </a:t>
            </a:r>
            <a:r>
              <a:rPr lang="ru-RU" sz="3200" b="1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волонтерство</a:t>
            </a:r>
            <a:endParaRPr lang="en-US" sz="3200" dirty="0"/>
          </a:p>
        </p:txBody>
      </p:sp>
      <p:sp>
        <p:nvSpPr>
          <p:cNvPr id="4" name="Text 1"/>
          <p:cNvSpPr txBox="1"/>
          <p:nvPr/>
        </p:nvSpPr>
        <p:spPr>
          <a:xfrm>
            <a:off x="365760" y="4234803"/>
            <a:ext cx="3922030" cy="701987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ctr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Всероссийский проект «Мы – граждане России»</a:t>
            </a:r>
            <a:endParaRPr lang="en-US" dirty="0"/>
          </a:p>
        </p:txBody>
      </p:sp>
      <p:sp>
        <p:nvSpPr>
          <p:cNvPr id="5" name="Text 1"/>
          <p:cNvSpPr txBox="1"/>
          <p:nvPr/>
        </p:nvSpPr>
        <p:spPr>
          <a:xfrm>
            <a:off x="5177909" y="4234803"/>
            <a:ext cx="3541221" cy="701987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ctr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Мероприятия, посвященные памятным датам России</a:t>
            </a:r>
            <a:endParaRPr lang="en-US" dirty="0"/>
          </a:p>
        </p:txBody>
      </p:sp>
      <p:pic>
        <p:nvPicPr>
          <p:cNvPr id="9" name="Рисунок 8" descr="4WHk8fNDC6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63" y="1318421"/>
            <a:ext cx="4400518" cy="291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7vdCsxWxNK-MUJ2rUIj09roMY3FTBVkHj4i_cLzztAsKYO-GkEdwobsWz3rM1Otc6b7aI8rNxGFAnwUrjq2c3mk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910" y="1274087"/>
            <a:ext cx="3946236" cy="2959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365760" y="365761"/>
            <a:ext cx="8510386" cy="64543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Экологическое </a:t>
            </a:r>
            <a:r>
              <a:rPr lang="ru-RU" sz="3200" b="1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волонтерство</a:t>
            </a:r>
            <a:endParaRPr lang="en-US" sz="3200" dirty="0"/>
          </a:p>
        </p:txBody>
      </p:sp>
      <p:sp>
        <p:nvSpPr>
          <p:cNvPr id="4" name="Text 1"/>
          <p:cNvSpPr txBox="1"/>
          <p:nvPr/>
        </p:nvSpPr>
        <p:spPr>
          <a:xfrm>
            <a:off x="873760" y="4207953"/>
            <a:ext cx="3922030" cy="447174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ctr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Субботники</a:t>
            </a:r>
            <a:endParaRPr lang="en-US" dirty="0"/>
          </a:p>
        </p:txBody>
      </p:sp>
      <p:sp>
        <p:nvSpPr>
          <p:cNvPr id="5" name="Text 1"/>
          <p:cNvSpPr txBox="1"/>
          <p:nvPr/>
        </p:nvSpPr>
        <p:spPr>
          <a:xfrm>
            <a:off x="2" y="4655127"/>
            <a:ext cx="5717309" cy="447174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Акция по раздельному сбору вторсырья «</a:t>
            </a:r>
            <a:r>
              <a:rPr lang="ru-RU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ЭкоДанилов</a:t>
            </a: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»</a:t>
            </a:r>
            <a:endParaRPr lang="en-US" dirty="0"/>
          </a:p>
        </p:txBody>
      </p:sp>
      <p:pic>
        <p:nvPicPr>
          <p:cNvPr id="7" name="Рисунок 6" descr="INdPR8fzMR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42" y="1011194"/>
            <a:ext cx="4499495" cy="3374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uRiixodQE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536" y="656634"/>
            <a:ext cx="3227610" cy="4298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365760" y="365761"/>
            <a:ext cx="8510386" cy="64543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Социальное </a:t>
            </a:r>
            <a:r>
              <a:rPr lang="ru-RU" sz="3200" b="1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волонтерство</a:t>
            </a:r>
            <a:endParaRPr lang="en-US" sz="3200" dirty="0"/>
          </a:p>
        </p:txBody>
      </p:sp>
      <p:sp>
        <p:nvSpPr>
          <p:cNvPr id="4" name="Text 1"/>
          <p:cNvSpPr txBox="1"/>
          <p:nvPr/>
        </p:nvSpPr>
        <p:spPr>
          <a:xfrm>
            <a:off x="646276" y="4401917"/>
            <a:ext cx="3922030" cy="447174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ctr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Поздравление ветеранов</a:t>
            </a:r>
            <a:endParaRPr lang="en-US" dirty="0"/>
          </a:p>
        </p:txBody>
      </p:sp>
      <p:pic>
        <p:nvPicPr>
          <p:cNvPr id="9" name="Рисунок 8" descr="Jvd7-wPgArP3ST49hFxnZy6CS3mAxX6X2faYXDxAxPkA--Jb7YsSIlVizO53mV8OZutPUMncr8O9yYl1gTxW4Ez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2" y="1004783"/>
            <a:ext cx="4529513" cy="3397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BwQM2bWG3r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092" y="824153"/>
            <a:ext cx="3018705" cy="4024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365760" y="365761"/>
            <a:ext cx="4917186" cy="64543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Событийное </a:t>
            </a:r>
            <a:r>
              <a:rPr lang="ru-RU" sz="3200" b="1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волонтерство</a:t>
            </a:r>
            <a:endParaRPr lang="en-US" sz="3200" dirty="0"/>
          </a:p>
        </p:txBody>
      </p:sp>
      <p:sp>
        <p:nvSpPr>
          <p:cNvPr id="4" name="Text 1"/>
          <p:cNvSpPr txBox="1"/>
          <p:nvPr/>
        </p:nvSpPr>
        <p:spPr>
          <a:xfrm>
            <a:off x="919944" y="4488932"/>
            <a:ext cx="2552931" cy="447174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Масленичные гуляния</a:t>
            </a:r>
            <a:endParaRPr lang="en-US" dirty="0"/>
          </a:p>
        </p:txBody>
      </p:sp>
      <p:sp>
        <p:nvSpPr>
          <p:cNvPr id="5" name="Text 1"/>
          <p:cNvSpPr txBox="1"/>
          <p:nvPr/>
        </p:nvSpPr>
        <p:spPr>
          <a:xfrm>
            <a:off x="5602781" y="4488932"/>
            <a:ext cx="2793075" cy="447174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Школьные праздники</a:t>
            </a:r>
            <a:endParaRPr lang="en-US" dirty="0"/>
          </a:p>
        </p:txBody>
      </p:sp>
      <p:pic>
        <p:nvPicPr>
          <p:cNvPr id="6" name="Рисунок 5" descr="gCP1FTJGGP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065" y="1378240"/>
            <a:ext cx="4145083" cy="3110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nzxLbWX7dF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47" y="1378239"/>
            <a:ext cx="4345922" cy="2897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365760" y="365761"/>
            <a:ext cx="4917186" cy="64543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Спортивное </a:t>
            </a:r>
            <a:r>
              <a:rPr lang="ru-RU" sz="3200" b="1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волонтерство</a:t>
            </a:r>
            <a:endParaRPr lang="en-US" sz="3200" dirty="0"/>
          </a:p>
        </p:txBody>
      </p:sp>
      <p:sp>
        <p:nvSpPr>
          <p:cNvPr id="4" name="Text 1"/>
          <p:cNvSpPr txBox="1"/>
          <p:nvPr/>
        </p:nvSpPr>
        <p:spPr>
          <a:xfrm>
            <a:off x="1141615" y="4264792"/>
            <a:ext cx="2552931" cy="701987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ctr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Спортивное событие «Большая игра»</a:t>
            </a:r>
            <a:endParaRPr lang="en-US" dirty="0"/>
          </a:p>
        </p:txBody>
      </p:sp>
      <p:sp>
        <p:nvSpPr>
          <p:cNvPr id="5" name="Text 1"/>
          <p:cNvSpPr txBox="1"/>
          <p:nvPr/>
        </p:nvSpPr>
        <p:spPr>
          <a:xfrm>
            <a:off x="5427290" y="4264791"/>
            <a:ext cx="2793075" cy="447174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Смотр строя и песни</a:t>
            </a:r>
            <a:endParaRPr lang="en-US" dirty="0"/>
          </a:p>
        </p:txBody>
      </p:sp>
      <p:pic>
        <p:nvPicPr>
          <p:cNvPr id="8" name="Рисунок 7" descr="8zNvGTAxwa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19" y="1378239"/>
            <a:ext cx="3848736" cy="2886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ancXSmK1DG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073" y="1378240"/>
            <a:ext cx="3779092" cy="2834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17238" y="1690255"/>
            <a:ext cx="81095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БУДУЩЕЕ ЗА НАМИ, </a:t>
            </a:r>
          </a:p>
          <a:p>
            <a:pPr algn="ctr"/>
            <a:r>
              <a:rPr lang="ru-RU" sz="3600" dirty="0" smtClean="0"/>
              <a:t>ЗА СОВРЕМЕННОЙ МОЛОДЁЖЬЮ, КОТОРАЯ НЕ БОИТСЯ СЕРЬЁЗНЫХ ДЕЛ И ОТВЕТСТВЕННОСТИ! </a:t>
            </a:r>
            <a:endParaRPr lang="ru-RU" sz="36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86</TotalTime>
  <Words>115</Words>
  <Application>Microsoft Office PowerPoint</Application>
  <PresentationFormat>Экран (16:9)</PresentationFormat>
  <Paragraphs>31</Paragraphs>
  <Slides>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Тихомирова Г</cp:lastModifiedBy>
  <cp:revision>10</cp:revision>
  <dcterms:created xsi:type="dcterms:W3CDTF">2025-04-02T09:28:46Z</dcterms:created>
  <dcterms:modified xsi:type="dcterms:W3CDTF">2025-04-03T06:58:17Z</dcterms:modified>
</cp:coreProperties>
</file>