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3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98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7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1165E1-83E0-48D2-87C3-9B704730469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2B225E-57CA-49FD-AA0E-8AEBFE61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2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Волонтерская деятельность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МКОУ СОШ №1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г. Нижние Серги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08406"/>
      </p:ext>
    </p:extLst>
  </p:cSld>
  <p:clrMapOvr>
    <a:masterClrMapping/>
  </p:clrMapOvr>
  <p:transition spd="slow" advTm="12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26" y="190949"/>
            <a:ext cx="6654053" cy="374612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24725"/>
          <a:stretch/>
        </p:blipFill>
        <p:spPr>
          <a:xfrm>
            <a:off x="430304" y="2998695"/>
            <a:ext cx="5421855" cy="3614738"/>
          </a:xfrm>
        </p:spPr>
      </p:pic>
    </p:spTree>
    <p:extLst>
      <p:ext uri="{BB962C8B-B14F-4D97-AF65-F5344CB8AC3E}">
        <p14:creationId xmlns:p14="http://schemas.microsoft.com/office/powerpoint/2010/main" val="36802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129553"/>
            <a:ext cx="7408433" cy="555632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52" y="373828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28281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" y="1721223"/>
            <a:ext cx="6547821" cy="4910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13410" r="7919" b="12139"/>
          <a:stretch/>
        </p:blipFill>
        <p:spPr>
          <a:xfrm>
            <a:off x="6594438" y="204396"/>
            <a:ext cx="4819426" cy="34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11" y="297986"/>
            <a:ext cx="6215531" cy="279698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3202552"/>
            <a:ext cx="7931972" cy="35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0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</TotalTime>
  <Words>2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Сектор</vt:lpstr>
      <vt:lpstr>Волонтерская деятельность  МКОУ СОШ №1 г. Нижние Серги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деятельность  МКОУ СОШ №1 г. Нижние Серги</dc:title>
  <dc:creator>Пользователь</dc:creator>
  <cp:lastModifiedBy>Пользователь</cp:lastModifiedBy>
  <cp:revision>3</cp:revision>
  <dcterms:created xsi:type="dcterms:W3CDTF">2023-05-15T09:33:51Z</dcterms:created>
  <dcterms:modified xsi:type="dcterms:W3CDTF">2023-05-15T09:46:05Z</dcterms:modified>
</cp:coreProperties>
</file>