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614E0-E997-480D-A81E-957975F52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814DC-365E-44F7-8E8C-F50C38BE4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633E6-FE45-4715-9F45-F1F21E7F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29C73-E644-4751-BA40-AEE99C6D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D35C1-5FAA-4DB7-B591-F5ACCCC9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7655D-B460-4DF1-9754-4AAD7185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F5C0B4-5E15-4B5A-8D46-B3F3D1453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D6089-E0C1-4810-9F36-BC4B813F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3A411-421E-4A24-9938-02111FEE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99FAB-81B1-47DF-895B-90A439E0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C548E1-60FD-4773-B41A-94AB1F55E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6CCF6-9865-439A-B529-B3A9F06FA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CB12C-9E9C-4B27-ADA2-CE9AF7A4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0C078-98BF-4987-9018-06DD5E4C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E559F-85BE-43F0-A54C-EA7274BF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3B30-BC7D-443B-A093-E800AEEF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69B5E-99D6-467A-9503-D85F16DE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0DF51-66A7-47D4-8A32-D699D49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8B274-EC51-4681-B50A-8215F61E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64523-A1C9-4748-9F50-254D643B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041EF-BE96-4E12-B6DE-508DEA74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2F4480-3CC6-4872-9F38-E2837670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763E3-6D8B-4119-B8FE-449205D2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97CBB-A12D-46DF-A498-0CFF3FF0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5C37B-1B05-4DF4-9EF5-E7810EFF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F0F1-65FB-4E69-86EB-0C3E7A13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010A9-543C-4C31-A6A8-BB96A8C17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D05E7-CE8E-4510-96C6-51A6B98D0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735F7-AF3F-401D-94D0-0541AA1F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83C85-31FF-48F0-9DAA-A695AEB0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DBE8E-5BD9-458A-9A43-78254CED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583C2-6732-49BC-A1F9-D31F3C0C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B4CE-DC22-4DAD-A229-3E7F5FC1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EE775-727F-4AB0-B5F2-0F5F4D9F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C87AD-4A30-4B3E-9B4F-A64ACB0BF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0D1C27-2380-4E76-A542-B281CC86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B9DD45-C03D-420F-9F6F-EB0A1C83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E47E30-E3C7-46E2-ADF2-774B9AB3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0610EC-F233-4F5E-9B99-0861D0BA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BE9F-CA0C-49D0-8961-32489419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B7B7DB-1030-489F-8C3A-40F29B30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CB3898-29A8-4C78-AB36-FB7D6DB1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F20A3-4C7C-4EB6-A441-C923A9A6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34A53D-481B-4713-B68D-6F9EA4C5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2C2BF1-BD05-48A1-8E56-66DA734A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863FF-AFB5-4D2A-AAD1-AC58C93A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B4AB3-9683-47C0-9FCF-00A1FAE6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FC960-E7D3-4651-8C4B-57F69C0B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5DAE1B-D2FD-4D22-B170-5EA9638E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246E19-8BBC-406C-86B4-AE7E84A9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DDA4F9-97E3-4240-A47C-1EE70A68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55215-32A4-4E7E-83F4-C7E2BB8F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1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83E73-9921-47C3-8243-1942AFC1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196F8A-988F-47F3-8B61-4F4848E5F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4424C-34A0-40EA-9001-230B9399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8C0B26-2775-4954-890F-4735D89A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C4C41-903F-462A-B8B3-2E4B8E28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DFA938-7500-49E0-AAD5-10D4F96E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8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3236-A0C3-4D3E-92D9-8A81F795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852B3F-4574-4225-AAF7-F6CA6CA2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19F4-FEE2-4689-BD13-11F3E8FFE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E636-FBE8-4BBA-9F07-F3F4AC3FBBA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2C843-CB4D-4E0A-BBAD-0E1B8C4AD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A28C6-D389-4530-910F-8C2FD618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83F6-6BA9-4011-B1BF-A2E5748C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5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094F0-23BD-46DE-ABC6-58DC3775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5A470-2B84-4AAF-B51F-13F0902BD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2EEDD6-9C0B-4442-89D3-C77C08937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8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4BCB8-A1B2-4AA4-99CE-BCEB524D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1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BC155-E391-48C2-A428-852BDE2B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83877-D07A-4A75-9A0D-E1855A21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55B79-24E8-42C5-B436-9649ACD2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5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70FE6-1B9B-4CC4-951A-D8EF8DD8E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CA02B-8614-4873-AC85-B05E2A25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38E9F-C1DE-4922-81A9-D3BA5C5F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594FC0-CC40-4380-90A1-954B68A85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9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Свешников Илья</dc:creator>
  <cp:lastModifiedBy>Свешников Илья</cp:lastModifiedBy>
  <cp:revision>2</cp:revision>
  <dcterms:created xsi:type="dcterms:W3CDTF">2023-02-06T05:55:39Z</dcterms:created>
  <dcterms:modified xsi:type="dcterms:W3CDTF">2023-02-13T04:31:24Z</dcterms:modified>
</cp:coreProperties>
</file>