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1" r:id="rId6"/>
    <p:sldId id="268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>
      <p:cViewPr>
        <p:scale>
          <a:sx n="125" d="100"/>
          <a:sy n="125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EA903-A9C7-4988-B0C0-2AFCBB4AC463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F2DC8C-4354-4748-A70D-30885A008B68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000" dirty="0"/>
            <a:t>Медицинское добровольчество</a:t>
          </a:r>
        </a:p>
      </dgm:t>
    </dgm:pt>
    <dgm:pt modelId="{3C3194B5-67D9-46DF-97C1-6044ADB1B352}" type="parTrans" cxnId="{725B673C-F8CF-42CB-979A-9B1586299DE8}">
      <dgm:prSet/>
      <dgm:spPr/>
      <dgm:t>
        <a:bodyPr/>
        <a:lstStyle/>
        <a:p>
          <a:endParaRPr lang="ru-RU"/>
        </a:p>
      </dgm:t>
    </dgm:pt>
    <dgm:pt modelId="{312663DA-AF48-4483-BDA1-B01FEC3AD108}" type="sibTrans" cxnId="{725B673C-F8CF-42CB-979A-9B1586299DE8}">
      <dgm:prSet/>
      <dgm:spPr/>
      <dgm:t>
        <a:bodyPr/>
        <a:lstStyle/>
        <a:p>
          <a:endParaRPr lang="ru-RU"/>
        </a:p>
      </dgm:t>
    </dgm:pt>
    <dgm:pt modelId="{FC271D82-70BA-4737-BAC5-9210EAE2A84A}">
      <dgm:prSet phldrT="[Текст]"/>
      <dgm:spPr/>
      <dgm:t>
        <a:bodyPr/>
        <a:lstStyle/>
        <a:p>
          <a:r>
            <a:rPr lang="ru-RU" dirty="0"/>
            <a:t>Санитарно-просветительская деятельность</a:t>
          </a:r>
        </a:p>
      </dgm:t>
    </dgm:pt>
    <dgm:pt modelId="{D7EFAEB7-93F8-4F03-B580-4A6BF577AD3B}" type="parTrans" cxnId="{7E22B7A0-2F72-4068-97B8-34FB7F905C94}">
      <dgm:prSet/>
      <dgm:spPr/>
      <dgm:t>
        <a:bodyPr/>
        <a:lstStyle/>
        <a:p>
          <a:endParaRPr lang="ru-RU"/>
        </a:p>
      </dgm:t>
    </dgm:pt>
    <dgm:pt modelId="{2B346468-ECDE-4D9D-A3AB-047CC932E55F}" type="sibTrans" cxnId="{7E22B7A0-2F72-4068-97B8-34FB7F905C94}">
      <dgm:prSet/>
      <dgm:spPr/>
      <dgm:t>
        <a:bodyPr/>
        <a:lstStyle/>
        <a:p>
          <a:endParaRPr lang="ru-RU"/>
        </a:p>
      </dgm:t>
    </dgm:pt>
    <dgm:pt modelId="{82EC5189-644C-4663-B689-13866B150ED0}">
      <dgm:prSet phldrT="[Текст]"/>
      <dgm:spPr/>
      <dgm:t>
        <a:bodyPr/>
        <a:lstStyle/>
        <a:p>
          <a:r>
            <a:rPr lang="ru-RU" dirty="0"/>
            <a:t>Помощь </a:t>
          </a:r>
          <a:r>
            <a:rPr lang="ru-RU" dirty="0" smtClean="0"/>
            <a:t>пожилым людям</a:t>
          </a:r>
          <a:endParaRPr lang="ru-RU" dirty="0"/>
        </a:p>
      </dgm:t>
    </dgm:pt>
    <dgm:pt modelId="{32E08C68-E61C-4B83-829C-804B456DEFB8}" type="parTrans" cxnId="{FE45F396-5BE8-4A10-BCBD-B6A52A92751F}">
      <dgm:prSet/>
      <dgm:spPr/>
      <dgm:t>
        <a:bodyPr/>
        <a:lstStyle/>
        <a:p>
          <a:endParaRPr lang="ru-RU"/>
        </a:p>
      </dgm:t>
    </dgm:pt>
    <dgm:pt modelId="{F1608F48-9D16-4138-ACC3-D4ABA0992CB5}" type="sibTrans" cxnId="{FE45F396-5BE8-4A10-BCBD-B6A52A92751F}">
      <dgm:prSet/>
      <dgm:spPr/>
      <dgm:t>
        <a:bodyPr/>
        <a:lstStyle/>
        <a:p>
          <a:endParaRPr lang="ru-RU"/>
        </a:p>
      </dgm:t>
    </dgm:pt>
    <dgm:pt modelId="{102E1E30-65B5-446F-A35A-3BB8C8B59FD2}">
      <dgm:prSet phldrT="[Текст]"/>
      <dgm:spPr/>
      <dgm:t>
        <a:bodyPr/>
        <a:lstStyle/>
        <a:p>
          <a:r>
            <a:rPr lang="ru-RU" dirty="0"/>
            <a:t>Помощь </a:t>
          </a:r>
          <a:r>
            <a:rPr lang="ru-RU" dirty="0" smtClean="0"/>
            <a:t> </a:t>
          </a:r>
          <a:r>
            <a:rPr lang="ru-RU" dirty="0"/>
            <a:t>медицинскому персоналу в больницах</a:t>
          </a:r>
        </a:p>
      </dgm:t>
    </dgm:pt>
    <dgm:pt modelId="{9D01026B-4D96-4125-B57F-4ADC52911BFF}" type="parTrans" cxnId="{5C733D70-FD21-4466-9255-A14040F297D7}">
      <dgm:prSet/>
      <dgm:spPr/>
      <dgm:t>
        <a:bodyPr/>
        <a:lstStyle/>
        <a:p>
          <a:endParaRPr lang="ru-RU"/>
        </a:p>
      </dgm:t>
    </dgm:pt>
    <dgm:pt modelId="{0FCE4B47-A31F-45D9-9610-86267E6D113B}" type="sibTrans" cxnId="{5C733D70-FD21-4466-9255-A14040F297D7}">
      <dgm:prSet/>
      <dgm:spPr/>
      <dgm:t>
        <a:bodyPr/>
        <a:lstStyle/>
        <a:p>
          <a:endParaRPr lang="ru-RU"/>
        </a:p>
      </dgm:t>
    </dgm:pt>
    <dgm:pt modelId="{033E703F-5CD7-4CBE-BEB7-BE9216E2133F}" type="pres">
      <dgm:prSet presAssocID="{258EA903-A9C7-4988-B0C0-2AFCBB4AC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5633C0-FA70-41C5-9F3F-C6E233B1A633}" type="pres">
      <dgm:prSet presAssocID="{43F2DC8C-4354-4748-A70D-30885A008B68}" presName="hierRoot1" presStyleCnt="0">
        <dgm:presLayoutVars>
          <dgm:hierBranch val="init"/>
        </dgm:presLayoutVars>
      </dgm:prSet>
      <dgm:spPr/>
    </dgm:pt>
    <dgm:pt modelId="{FC0E7825-C109-4F73-BA1C-291A75DBA46D}" type="pres">
      <dgm:prSet presAssocID="{43F2DC8C-4354-4748-A70D-30885A008B68}" presName="rootComposite1" presStyleCnt="0"/>
      <dgm:spPr/>
    </dgm:pt>
    <dgm:pt modelId="{CD9A0654-E1C8-49A5-BB0B-844B79B01B2A}" type="pres">
      <dgm:prSet presAssocID="{43F2DC8C-4354-4748-A70D-30885A008B68}" presName="rootText1" presStyleLbl="node0" presStyleIdx="0" presStyleCnt="1" custScaleX="109938" custScaleY="116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93C066-1131-4A0C-A5B2-BDA0DEE706FA}" type="pres">
      <dgm:prSet presAssocID="{43F2DC8C-4354-4748-A70D-30885A008B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C24B1C-9B29-4002-88D2-6728BC1E5D98}" type="pres">
      <dgm:prSet presAssocID="{43F2DC8C-4354-4748-A70D-30885A008B68}" presName="hierChild2" presStyleCnt="0"/>
      <dgm:spPr/>
    </dgm:pt>
    <dgm:pt modelId="{77511A97-3601-4B0D-9BF5-12DD8522C9A2}" type="pres">
      <dgm:prSet presAssocID="{D7EFAEB7-93F8-4F03-B580-4A6BF577AD3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0F67BBE-5851-4320-8AFA-9557D73B804A}" type="pres">
      <dgm:prSet presAssocID="{FC271D82-70BA-4737-BAC5-9210EAE2A84A}" presName="hierRoot2" presStyleCnt="0">
        <dgm:presLayoutVars>
          <dgm:hierBranch val="init"/>
        </dgm:presLayoutVars>
      </dgm:prSet>
      <dgm:spPr/>
    </dgm:pt>
    <dgm:pt modelId="{95A2F09F-81EA-44F0-8BB0-4D855EEF4FD6}" type="pres">
      <dgm:prSet presAssocID="{FC271D82-70BA-4737-BAC5-9210EAE2A84A}" presName="rootComposite" presStyleCnt="0"/>
      <dgm:spPr/>
    </dgm:pt>
    <dgm:pt modelId="{E223B0A1-AB5C-448D-8FF7-52F845F6AEB7}" type="pres">
      <dgm:prSet presAssocID="{FC271D82-70BA-4737-BAC5-9210EAE2A84A}" presName="rootText" presStyleLbl="node2" presStyleIdx="0" presStyleCnt="3" custLinFactNeighborX="-23" custLinFactNeighborY="15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07757-898B-4D4E-83CF-009FCBA04993}" type="pres">
      <dgm:prSet presAssocID="{FC271D82-70BA-4737-BAC5-9210EAE2A84A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8EB115-C81E-4E93-9468-4F3930EAAF45}" type="pres">
      <dgm:prSet presAssocID="{FC271D82-70BA-4737-BAC5-9210EAE2A84A}" presName="hierChild4" presStyleCnt="0"/>
      <dgm:spPr/>
    </dgm:pt>
    <dgm:pt modelId="{A343ABFF-D3EF-4504-B065-5857E122BA3C}" type="pres">
      <dgm:prSet presAssocID="{FC271D82-70BA-4737-BAC5-9210EAE2A84A}" presName="hierChild5" presStyleCnt="0"/>
      <dgm:spPr/>
    </dgm:pt>
    <dgm:pt modelId="{501DE083-4883-4C9B-85EA-7EEBC3EAC082}" type="pres">
      <dgm:prSet presAssocID="{32E08C68-E61C-4B83-829C-804B456DEFB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CA9FC04-425A-44EB-9135-4F30DB35693A}" type="pres">
      <dgm:prSet presAssocID="{82EC5189-644C-4663-B689-13866B150ED0}" presName="hierRoot2" presStyleCnt="0">
        <dgm:presLayoutVars>
          <dgm:hierBranch val="init"/>
        </dgm:presLayoutVars>
      </dgm:prSet>
      <dgm:spPr/>
    </dgm:pt>
    <dgm:pt modelId="{D58065BA-CC31-4968-B872-19FBC244E3E3}" type="pres">
      <dgm:prSet presAssocID="{82EC5189-644C-4663-B689-13866B150ED0}" presName="rootComposite" presStyleCnt="0"/>
      <dgm:spPr/>
    </dgm:pt>
    <dgm:pt modelId="{EC3BBE27-0DFC-45AD-8147-1E58B83AE33E}" type="pres">
      <dgm:prSet presAssocID="{82EC5189-644C-4663-B689-13866B150ED0}" presName="rootText" presStyleLbl="node2" presStyleIdx="1" presStyleCnt="3" custLinFactNeighborX="342" custLinFactNeighborY="17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36C98-8CA6-436C-B85E-0C7BF93FF12C}" type="pres">
      <dgm:prSet presAssocID="{82EC5189-644C-4663-B689-13866B150ED0}" presName="rootConnector" presStyleLbl="node2" presStyleIdx="1" presStyleCnt="3"/>
      <dgm:spPr/>
      <dgm:t>
        <a:bodyPr/>
        <a:lstStyle/>
        <a:p>
          <a:endParaRPr lang="ru-RU"/>
        </a:p>
      </dgm:t>
    </dgm:pt>
    <dgm:pt modelId="{391560A6-3F0A-4DB0-BAB7-30F78FB224C3}" type="pres">
      <dgm:prSet presAssocID="{82EC5189-644C-4663-B689-13866B150ED0}" presName="hierChild4" presStyleCnt="0"/>
      <dgm:spPr/>
    </dgm:pt>
    <dgm:pt modelId="{98D13D74-76F0-4405-A100-BE825BEC6E8A}" type="pres">
      <dgm:prSet presAssocID="{82EC5189-644C-4663-B689-13866B150ED0}" presName="hierChild5" presStyleCnt="0"/>
      <dgm:spPr/>
    </dgm:pt>
    <dgm:pt modelId="{A308DAB6-B353-4378-A9B1-30A9462CBAEC}" type="pres">
      <dgm:prSet presAssocID="{9D01026B-4D96-4125-B57F-4ADC52911BF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42D8C58-BC02-4514-9A69-DC36D74E0169}" type="pres">
      <dgm:prSet presAssocID="{102E1E30-65B5-446F-A35A-3BB8C8B59FD2}" presName="hierRoot2" presStyleCnt="0">
        <dgm:presLayoutVars>
          <dgm:hierBranch val="init"/>
        </dgm:presLayoutVars>
      </dgm:prSet>
      <dgm:spPr/>
    </dgm:pt>
    <dgm:pt modelId="{DF3F361A-BF40-45D4-A9E6-FF2F35A31069}" type="pres">
      <dgm:prSet presAssocID="{102E1E30-65B5-446F-A35A-3BB8C8B59FD2}" presName="rootComposite" presStyleCnt="0"/>
      <dgm:spPr/>
    </dgm:pt>
    <dgm:pt modelId="{69AB0A77-26EE-4A7E-8AB4-329574892CFC}" type="pres">
      <dgm:prSet presAssocID="{102E1E30-65B5-446F-A35A-3BB8C8B59FD2}" presName="rootText" presStyleLbl="node2" presStyleIdx="2" presStyleCnt="3" custLinFactNeighborX="-3339" custLinFactNeighborY="19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E1EC85-AFA2-49EE-B00F-B5CE81A29BE1}" type="pres">
      <dgm:prSet presAssocID="{102E1E30-65B5-446F-A35A-3BB8C8B59FD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77021B5-C2D3-4F86-B09E-C8364F65B856}" type="pres">
      <dgm:prSet presAssocID="{102E1E30-65B5-446F-A35A-3BB8C8B59FD2}" presName="hierChild4" presStyleCnt="0"/>
      <dgm:spPr/>
    </dgm:pt>
    <dgm:pt modelId="{1BE7C5C6-B4B4-4E1B-BA96-6F52B1043F77}" type="pres">
      <dgm:prSet presAssocID="{102E1E30-65B5-446F-A35A-3BB8C8B59FD2}" presName="hierChild5" presStyleCnt="0"/>
      <dgm:spPr/>
    </dgm:pt>
    <dgm:pt modelId="{1148AA9B-1A14-4942-8CBB-7084D4A20D05}" type="pres">
      <dgm:prSet presAssocID="{43F2DC8C-4354-4748-A70D-30885A008B68}" presName="hierChild3" presStyleCnt="0"/>
      <dgm:spPr/>
    </dgm:pt>
  </dgm:ptLst>
  <dgm:cxnLst>
    <dgm:cxn modelId="{7E22B7A0-2F72-4068-97B8-34FB7F905C94}" srcId="{43F2DC8C-4354-4748-A70D-30885A008B68}" destId="{FC271D82-70BA-4737-BAC5-9210EAE2A84A}" srcOrd="0" destOrd="0" parTransId="{D7EFAEB7-93F8-4F03-B580-4A6BF577AD3B}" sibTransId="{2B346468-ECDE-4D9D-A3AB-047CC932E55F}"/>
    <dgm:cxn modelId="{725B673C-F8CF-42CB-979A-9B1586299DE8}" srcId="{258EA903-A9C7-4988-B0C0-2AFCBB4AC463}" destId="{43F2DC8C-4354-4748-A70D-30885A008B68}" srcOrd="0" destOrd="0" parTransId="{3C3194B5-67D9-46DF-97C1-6044ADB1B352}" sibTransId="{312663DA-AF48-4483-BDA1-B01FEC3AD108}"/>
    <dgm:cxn modelId="{9568769C-4F14-478D-A108-0614DF0D5420}" type="presOf" srcId="{D7EFAEB7-93F8-4F03-B580-4A6BF577AD3B}" destId="{77511A97-3601-4B0D-9BF5-12DD8522C9A2}" srcOrd="0" destOrd="0" presId="urn:microsoft.com/office/officeart/2005/8/layout/orgChart1"/>
    <dgm:cxn modelId="{5C733D70-FD21-4466-9255-A14040F297D7}" srcId="{43F2DC8C-4354-4748-A70D-30885A008B68}" destId="{102E1E30-65B5-446F-A35A-3BB8C8B59FD2}" srcOrd="2" destOrd="0" parTransId="{9D01026B-4D96-4125-B57F-4ADC52911BFF}" sibTransId="{0FCE4B47-A31F-45D9-9610-86267E6D113B}"/>
    <dgm:cxn modelId="{451D5C45-5F06-44B3-80B0-67F88D9B341D}" type="presOf" srcId="{258EA903-A9C7-4988-B0C0-2AFCBB4AC463}" destId="{033E703F-5CD7-4CBE-BEB7-BE9216E2133F}" srcOrd="0" destOrd="0" presId="urn:microsoft.com/office/officeart/2005/8/layout/orgChart1"/>
    <dgm:cxn modelId="{B476D62C-DB45-417C-BD87-15389D008DA3}" type="presOf" srcId="{32E08C68-E61C-4B83-829C-804B456DEFB8}" destId="{501DE083-4883-4C9B-85EA-7EEBC3EAC082}" srcOrd="0" destOrd="0" presId="urn:microsoft.com/office/officeart/2005/8/layout/orgChart1"/>
    <dgm:cxn modelId="{0301D248-CA81-4143-8BF8-B21348D95CE2}" type="presOf" srcId="{43F2DC8C-4354-4748-A70D-30885A008B68}" destId="{AC93C066-1131-4A0C-A5B2-BDA0DEE706FA}" srcOrd="1" destOrd="0" presId="urn:microsoft.com/office/officeart/2005/8/layout/orgChart1"/>
    <dgm:cxn modelId="{33BAC33F-B2C4-4159-9867-70CA0641E298}" type="presOf" srcId="{102E1E30-65B5-446F-A35A-3BB8C8B59FD2}" destId="{69AB0A77-26EE-4A7E-8AB4-329574892CFC}" srcOrd="0" destOrd="0" presId="urn:microsoft.com/office/officeart/2005/8/layout/orgChart1"/>
    <dgm:cxn modelId="{B2BCDDE7-6D3E-4ADC-BA4D-7A02ACA27C4E}" type="presOf" srcId="{102E1E30-65B5-446F-A35A-3BB8C8B59FD2}" destId="{CFE1EC85-AFA2-49EE-B00F-B5CE81A29BE1}" srcOrd="1" destOrd="0" presId="urn:microsoft.com/office/officeart/2005/8/layout/orgChart1"/>
    <dgm:cxn modelId="{FE45F396-5BE8-4A10-BCBD-B6A52A92751F}" srcId="{43F2DC8C-4354-4748-A70D-30885A008B68}" destId="{82EC5189-644C-4663-B689-13866B150ED0}" srcOrd="1" destOrd="0" parTransId="{32E08C68-E61C-4B83-829C-804B456DEFB8}" sibTransId="{F1608F48-9D16-4138-ACC3-D4ABA0992CB5}"/>
    <dgm:cxn modelId="{C6E6BCCB-8199-4C26-AF24-29E234D49A20}" type="presOf" srcId="{82EC5189-644C-4663-B689-13866B150ED0}" destId="{EC3BBE27-0DFC-45AD-8147-1E58B83AE33E}" srcOrd="0" destOrd="0" presId="urn:microsoft.com/office/officeart/2005/8/layout/orgChart1"/>
    <dgm:cxn modelId="{B76DC9DA-EE41-4D3C-95B7-F53E24D351BE}" type="presOf" srcId="{FC271D82-70BA-4737-BAC5-9210EAE2A84A}" destId="{6FF07757-898B-4D4E-83CF-009FCBA04993}" srcOrd="1" destOrd="0" presId="urn:microsoft.com/office/officeart/2005/8/layout/orgChart1"/>
    <dgm:cxn modelId="{72C2384F-2AA4-433B-84EC-7DD54260E60A}" type="presOf" srcId="{43F2DC8C-4354-4748-A70D-30885A008B68}" destId="{CD9A0654-E1C8-49A5-BB0B-844B79B01B2A}" srcOrd="0" destOrd="0" presId="urn:microsoft.com/office/officeart/2005/8/layout/orgChart1"/>
    <dgm:cxn modelId="{7CAF1F84-9EF2-4BEA-8D17-03416CDE152D}" type="presOf" srcId="{9D01026B-4D96-4125-B57F-4ADC52911BFF}" destId="{A308DAB6-B353-4378-A9B1-30A9462CBAEC}" srcOrd="0" destOrd="0" presId="urn:microsoft.com/office/officeart/2005/8/layout/orgChart1"/>
    <dgm:cxn modelId="{93B7E4E4-225B-44BE-B045-2AD382C25D84}" type="presOf" srcId="{FC271D82-70BA-4737-BAC5-9210EAE2A84A}" destId="{E223B0A1-AB5C-448D-8FF7-52F845F6AEB7}" srcOrd="0" destOrd="0" presId="urn:microsoft.com/office/officeart/2005/8/layout/orgChart1"/>
    <dgm:cxn modelId="{76BA0624-BA92-4C97-B202-DB575E04E178}" type="presOf" srcId="{82EC5189-644C-4663-B689-13866B150ED0}" destId="{59836C98-8CA6-436C-B85E-0C7BF93FF12C}" srcOrd="1" destOrd="0" presId="urn:microsoft.com/office/officeart/2005/8/layout/orgChart1"/>
    <dgm:cxn modelId="{DDF5A322-7307-4518-BF3E-AAC14D6EBC5F}" type="presParOf" srcId="{033E703F-5CD7-4CBE-BEB7-BE9216E2133F}" destId="{E95633C0-FA70-41C5-9F3F-C6E233B1A633}" srcOrd="0" destOrd="0" presId="urn:microsoft.com/office/officeart/2005/8/layout/orgChart1"/>
    <dgm:cxn modelId="{C84DC7D0-84DF-4D7E-AE56-66F5F7D4C1C4}" type="presParOf" srcId="{E95633C0-FA70-41C5-9F3F-C6E233B1A633}" destId="{FC0E7825-C109-4F73-BA1C-291A75DBA46D}" srcOrd="0" destOrd="0" presId="urn:microsoft.com/office/officeart/2005/8/layout/orgChart1"/>
    <dgm:cxn modelId="{C5E72EED-67A9-4F3D-8732-13C5819C3104}" type="presParOf" srcId="{FC0E7825-C109-4F73-BA1C-291A75DBA46D}" destId="{CD9A0654-E1C8-49A5-BB0B-844B79B01B2A}" srcOrd="0" destOrd="0" presId="urn:microsoft.com/office/officeart/2005/8/layout/orgChart1"/>
    <dgm:cxn modelId="{072AB117-9669-4F76-BB65-A194CDA9CE9C}" type="presParOf" srcId="{FC0E7825-C109-4F73-BA1C-291A75DBA46D}" destId="{AC93C066-1131-4A0C-A5B2-BDA0DEE706FA}" srcOrd="1" destOrd="0" presId="urn:microsoft.com/office/officeart/2005/8/layout/orgChart1"/>
    <dgm:cxn modelId="{69B55059-4C5C-4068-A2A7-CD3B18BDEBE8}" type="presParOf" srcId="{E95633C0-FA70-41C5-9F3F-C6E233B1A633}" destId="{2FC24B1C-9B29-4002-88D2-6728BC1E5D98}" srcOrd="1" destOrd="0" presId="urn:microsoft.com/office/officeart/2005/8/layout/orgChart1"/>
    <dgm:cxn modelId="{F185EED7-39F4-465D-BFAC-E3F7C241A761}" type="presParOf" srcId="{2FC24B1C-9B29-4002-88D2-6728BC1E5D98}" destId="{77511A97-3601-4B0D-9BF5-12DD8522C9A2}" srcOrd="0" destOrd="0" presId="urn:microsoft.com/office/officeart/2005/8/layout/orgChart1"/>
    <dgm:cxn modelId="{C29415E5-E67F-402F-B5C8-7DFB9B983FCF}" type="presParOf" srcId="{2FC24B1C-9B29-4002-88D2-6728BC1E5D98}" destId="{30F67BBE-5851-4320-8AFA-9557D73B804A}" srcOrd="1" destOrd="0" presId="urn:microsoft.com/office/officeart/2005/8/layout/orgChart1"/>
    <dgm:cxn modelId="{8FACF0B9-0FD1-4206-A708-B100EA2795D9}" type="presParOf" srcId="{30F67BBE-5851-4320-8AFA-9557D73B804A}" destId="{95A2F09F-81EA-44F0-8BB0-4D855EEF4FD6}" srcOrd="0" destOrd="0" presId="urn:microsoft.com/office/officeart/2005/8/layout/orgChart1"/>
    <dgm:cxn modelId="{C32356A0-2601-4260-BF76-0A9B6F9D964B}" type="presParOf" srcId="{95A2F09F-81EA-44F0-8BB0-4D855EEF4FD6}" destId="{E223B0A1-AB5C-448D-8FF7-52F845F6AEB7}" srcOrd="0" destOrd="0" presId="urn:microsoft.com/office/officeart/2005/8/layout/orgChart1"/>
    <dgm:cxn modelId="{7370D3E2-CFDF-4E8A-9DEE-EEBE4BB12E4E}" type="presParOf" srcId="{95A2F09F-81EA-44F0-8BB0-4D855EEF4FD6}" destId="{6FF07757-898B-4D4E-83CF-009FCBA04993}" srcOrd="1" destOrd="0" presId="urn:microsoft.com/office/officeart/2005/8/layout/orgChart1"/>
    <dgm:cxn modelId="{CCCFCB87-CF88-4F9B-ACCA-BA75F35CDB42}" type="presParOf" srcId="{30F67BBE-5851-4320-8AFA-9557D73B804A}" destId="{328EB115-C81E-4E93-9468-4F3930EAAF45}" srcOrd="1" destOrd="0" presId="urn:microsoft.com/office/officeart/2005/8/layout/orgChart1"/>
    <dgm:cxn modelId="{2A2CF65F-BCF0-4941-A121-E345763194DB}" type="presParOf" srcId="{30F67BBE-5851-4320-8AFA-9557D73B804A}" destId="{A343ABFF-D3EF-4504-B065-5857E122BA3C}" srcOrd="2" destOrd="0" presId="urn:microsoft.com/office/officeart/2005/8/layout/orgChart1"/>
    <dgm:cxn modelId="{C148F929-A5A0-4E52-9EF7-1E9CD17BC55E}" type="presParOf" srcId="{2FC24B1C-9B29-4002-88D2-6728BC1E5D98}" destId="{501DE083-4883-4C9B-85EA-7EEBC3EAC082}" srcOrd="2" destOrd="0" presId="urn:microsoft.com/office/officeart/2005/8/layout/orgChart1"/>
    <dgm:cxn modelId="{25E1F05F-EF25-427F-9C1C-38C966DDA73F}" type="presParOf" srcId="{2FC24B1C-9B29-4002-88D2-6728BC1E5D98}" destId="{7CA9FC04-425A-44EB-9135-4F30DB35693A}" srcOrd="3" destOrd="0" presId="urn:microsoft.com/office/officeart/2005/8/layout/orgChart1"/>
    <dgm:cxn modelId="{DCF225CE-BF8D-449D-B052-AFED230C9BA3}" type="presParOf" srcId="{7CA9FC04-425A-44EB-9135-4F30DB35693A}" destId="{D58065BA-CC31-4968-B872-19FBC244E3E3}" srcOrd="0" destOrd="0" presId="urn:microsoft.com/office/officeart/2005/8/layout/orgChart1"/>
    <dgm:cxn modelId="{5253EB2D-19CC-4EBF-9904-95A4694AEC9E}" type="presParOf" srcId="{D58065BA-CC31-4968-B872-19FBC244E3E3}" destId="{EC3BBE27-0DFC-45AD-8147-1E58B83AE33E}" srcOrd="0" destOrd="0" presId="urn:microsoft.com/office/officeart/2005/8/layout/orgChart1"/>
    <dgm:cxn modelId="{B4BAE6FC-8924-42B8-B9DC-CF1AB8D19C82}" type="presParOf" srcId="{D58065BA-CC31-4968-B872-19FBC244E3E3}" destId="{59836C98-8CA6-436C-B85E-0C7BF93FF12C}" srcOrd="1" destOrd="0" presId="urn:microsoft.com/office/officeart/2005/8/layout/orgChart1"/>
    <dgm:cxn modelId="{C862A00A-81E4-4398-B5BD-8EB48EFD8736}" type="presParOf" srcId="{7CA9FC04-425A-44EB-9135-4F30DB35693A}" destId="{391560A6-3F0A-4DB0-BAB7-30F78FB224C3}" srcOrd="1" destOrd="0" presId="urn:microsoft.com/office/officeart/2005/8/layout/orgChart1"/>
    <dgm:cxn modelId="{F92F2B29-0AC8-4F3A-B08F-B44CB531B2FC}" type="presParOf" srcId="{7CA9FC04-425A-44EB-9135-4F30DB35693A}" destId="{98D13D74-76F0-4405-A100-BE825BEC6E8A}" srcOrd="2" destOrd="0" presId="urn:microsoft.com/office/officeart/2005/8/layout/orgChart1"/>
    <dgm:cxn modelId="{2C475674-EC80-44B3-976E-67F8E7E900DD}" type="presParOf" srcId="{2FC24B1C-9B29-4002-88D2-6728BC1E5D98}" destId="{A308DAB6-B353-4378-A9B1-30A9462CBAEC}" srcOrd="4" destOrd="0" presId="urn:microsoft.com/office/officeart/2005/8/layout/orgChart1"/>
    <dgm:cxn modelId="{6C27478B-F58F-44F0-A38D-18EB6CE10187}" type="presParOf" srcId="{2FC24B1C-9B29-4002-88D2-6728BC1E5D98}" destId="{342D8C58-BC02-4514-9A69-DC36D74E0169}" srcOrd="5" destOrd="0" presId="urn:microsoft.com/office/officeart/2005/8/layout/orgChart1"/>
    <dgm:cxn modelId="{A8A3EBCB-7FF1-41C3-BA6B-E197598078A4}" type="presParOf" srcId="{342D8C58-BC02-4514-9A69-DC36D74E0169}" destId="{DF3F361A-BF40-45D4-A9E6-FF2F35A31069}" srcOrd="0" destOrd="0" presId="urn:microsoft.com/office/officeart/2005/8/layout/orgChart1"/>
    <dgm:cxn modelId="{D71DA692-9955-4C39-9155-2C0ADE6F4F15}" type="presParOf" srcId="{DF3F361A-BF40-45D4-A9E6-FF2F35A31069}" destId="{69AB0A77-26EE-4A7E-8AB4-329574892CFC}" srcOrd="0" destOrd="0" presId="urn:microsoft.com/office/officeart/2005/8/layout/orgChart1"/>
    <dgm:cxn modelId="{43E27C1C-D8FE-4E64-9C2B-D1D4C1F058D2}" type="presParOf" srcId="{DF3F361A-BF40-45D4-A9E6-FF2F35A31069}" destId="{CFE1EC85-AFA2-49EE-B00F-B5CE81A29BE1}" srcOrd="1" destOrd="0" presId="urn:microsoft.com/office/officeart/2005/8/layout/orgChart1"/>
    <dgm:cxn modelId="{5B1C0163-3DB3-4100-8CC2-E28BCF2BDDB6}" type="presParOf" srcId="{342D8C58-BC02-4514-9A69-DC36D74E0169}" destId="{B77021B5-C2D3-4F86-B09E-C8364F65B856}" srcOrd="1" destOrd="0" presId="urn:microsoft.com/office/officeart/2005/8/layout/orgChart1"/>
    <dgm:cxn modelId="{6D3C8D2F-0F30-4AE6-9E9F-91EBBCC08751}" type="presParOf" srcId="{342D8C58-BC02-4514-9A69-DC36D74E0169}" destId="{1BE7C5C6-B4B4-4E1B-BA96-6F52B1043F77}" srcOrd="2" destOrd="0" presId="urn:microsoft.com/office/officeart/2005/8/layout/orgChart1"/>
    <dgm:cxn modelId="{54BF94B9-18FC-42E5-8297-E5DB5ADCC146}" type="presParOf" srcId="{E95633C0-FA70-41C5-9F3F-C6E233B1A633}" destId="{1148AA9B-1A14-4942-8CBB-7084D4A20D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6DA43-17E6-459B-A0D8-F4DB3265D56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0A0953-79A0-4C63-99AF-0EB48589C337}">
      <dgm:prSet phldrT="[Текст]"/>
      <dgm:spPr/>
      <dgm:t>
        <a:bodyPr/>
        <a:lstStyle/>
        <a:p>
          <a:r>
            <a:rPr lang="ru-RU" dirty="0"/>
            <a:t>Санитарно-просветительская деятельность отрядов</a:t>
          </a:r>
        </a:p>
      </dgm:t>
    </dgm:pt>
    <dgm:pt modelId="{9B2B1899-0EA4-45B0-8D9E-07122F42251D}" type="parTrans" cxnId="{9B98583F-F6F3-4CF2-8DDC-A6ECFC47BAEF}">
      <dgm:prSet/>
      <dgm:spPr/>
      <dgm:t>
        <a:bodyPr/>
        <a:lstStyle/>
        <a:p>
          <a:endParaRPr lang="ru-RU"/>
        </a:p>
      </dgm:t>
    </dgm:pt>
    <dgm:pt modelId="{2D9A9C49-D512-4BDD-A693-B066D8337AB1}" type="sibTrans" cxnId="{9B98583F-F6F3-4CF2-8DDC-A6ECFC47BAEF}">
      <dgm:prSet/>
      <dgm:spPr/>
      <dgm:t>
        <a:bodyPr/>
        <a:lstStyle/>
        <a:p>
          <a:endParaRPr lang="ru-RU"/>
        </a:p>
      </dgm:t>
    </dgm:pt>
    <dgm:pt modelId="{5B8A6183-AB5A-4F51-A7F9-9FADE5F7906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Мероприятия проводят </a:t>
          </a:r>
          <a:r>
            <a:rPr lang="ru-RU" dirty="0" smtClean="0"/>
            <a:t>мед работники</a:t>
          </a:r>
          <a:endParaRPr lang="ru-RU" dirty="0"/>
        </a:p>
        <a:p>
          <a:endParaRPr lang="ru-RU" dirty="0"/>
        </a:p>
      </dgm:t>
    </dgm:pt>
    <dgm:pt modelId="{2E6F0826-D020-4A15-964F-FE7FC22B0EA0}" type="parTrans" cxnId="{43F895A0-DB0A-4C1C-890F-3DB5CBBFD871}">
      <dgm:prSet/>
      <dgm:spPr/>
      <dgm:t>
        <a:bodyPr/>
        <a:lstStyle/>
        <a:p>
          <a:endParaRPr lang="ru-RU"/>
        </a:p>
      </dgm:t>
    </dgm:pt>
    <dgm:pt modelId="{ED7F762F-8072-41BF-B7C5-780A4297EE60}" type="sibTrans" cxnId="{43F895A0-DB0A-4C1C-890F-3DB5CBBFD871}">
      <dgm:prSet/>
      <dgm:spPr/>
      <dgm:t>
        <a:bodyPr/>
        <a:lstStyle/>
        <a:p>
          <a:endParaRPr lang="ru-RU"/>
        </a:p>
      </dgm:t>
    </dgm:pt>
    <dgm:pt modelId="{63C64761-68AE-4056-B59C-6E30E03EA85A}">
      <dgm:prSet phldrT="[Текст]"/>
      <dgm:spPr/>
      <dgm:t>
        <a:bodyPr/>
        <a:lstStyle/>
        <a:p>
          <a:r>
            <a:rPr lang="ru-RU" dirty="0"/>
            <a:t>Акции, профилактические уроки, посвященные социально-значимым заболеваниям: ВИЧ, инсульт, инфаркт, туберкулез</a:t>
          </a:r>
        </a:p>
      </dgm:t>
    </dgm:pt>
    <dgm:pt modelId="{AD4B7ED1-3108-4C2C-9CD6-B84ACE6E59F9}" type="parTrans" cxnId="{35CB4CD2-B519-4152-90FD-E1829DCC6B07}">
      <dgm:prSet/>
      <dgm:spPr/>
      <dgm:t>
        <a:bodyPr/>
        <a:lstStyle/>
        <a:p>
          <a:endParaRPr lang="ru-RU"/>
        </a:p>
      </dgm:t>
    </dgm:pt>
    <dgm:pt modelId="{AA983743-A667-4167-8A98-19FBC54067D4}" type="sibTrans" cxnId="{35CB4CD2-B519-4152-90FD-E1829DCC6B07}">
      <dgm:prSet/>
      <dgm:spPr/>
      <dgm:t>
        <a:bodyPr/>
        <a:lstStyle/>
        <a:p>
          <a:endParaRPr lang="ru-RU"/>
        </a:p>
      </dgm:t>
    </dgm:pt>
    <dgm:pt modelId="{05F03C26-788A-469F-93CB-C21CE99F5567}">
      <dgm:prSet phldrT="[Текст]"/>
      <dgm:spPr/>
      <dgm:t>
        <a:bodyPr/>
        <a:lstStyle/>
        <a:p>
          <a:r>
            <a:rPr lang="ru-RU" dirty="0"/>
            <a:t>Другие тематические мероприятия, посвященные  базовым знаниям из медицины:</a:t>
          </a:r>
        </a:p>
        <a:p>
          <a:r>
            <a:rPr lang="ru-RU" dirty="0"/>
            <a:t>История медицины, открытия</a:t>
          </a:r>
        </a:p>
      </dgm:t>
    </dgm:pt>
    <dgm:pt modelId="{98B02B68-37E5-4437-B4CB-BE16787E3DD7}" type="parTrans" cxnId="{543EF0D0-BD7B-4EB0-AA38-9EB1783746C0}">
      <dgm:prSet/>
      <dgm:spPr/>
      <dgm:t>
        <a:bodyPr/>
        <a:lstStyle/>
        <a:p>
          <a:endParaRPr lang="ru-RU"/>
        </a:p>
      </dgm:t>
    </dgm:pt>
    <dgm:pt modelId="{88750459-438B-4F36-B6CE-228CB711A752}" type="sibTrans" cxnId="{543EF0D0-BD7B-4EB0-AA38-9EB1783746C0}">
      <dgm:prSet/>
      <dgm:spPr/>
      <dgm:t>
        <a:bodyPr/>
        <a:lstStyle/>
        <a:p>
          <a:endParaRPr lang="ru-RU"/>
        </a:p>
      </dgm:t>
    </dgm:pt>
    <dgm:pt modelId="{1C03C290-54D1-4EC9-92C2-32A0232188B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Мероприятия проводят сами школьники</a:t>
          </a:r>
        </a:p>
      </dgm:t>
    </dgm:pt>
    <dgm:pt modelId="{6864C76E-DF11-47FF-A7F9-09F5DB6FEF35}" type="parTrans" cxnId="{D881F1E8-E0DF-44C7-890E-726B07DD8CEA}">
      <dgm:prSet/>
      <dgm:spPr/>
      <dgm:t>
        <a:bodyPr/>
        <a:lstStyle/>
        <a:p>
          <a:endParaRPr lang="ru-RU"/>
        </a:p>
      </dgm:t>
    </dgm:pt>
    <dgm:pt modelId="{B3FDA719-8B95-4996-A988-B00A3B311FB3}" type="sibTrans" cxnId="{D881F1E8-E0DF-44C7-890E-726B07DD8CEA}">
      <dgm:prSet/>
      <dgm:spPr/>
      <dgm:t>
        <a:bodyPr/>
        <a:lstStyle/>
        <a:p>
          <a:endParaRPr lang="ru-RU"/>
        </a:p>
      </dgm:t>
    </dgm:pt>
    <dgm:pt modelId="{6747B6A0-192E-4251-9B22-59FB46889BE3}">
      <dgm:prSet phldrT="[Текст]" custT="1"/>
      <dgm:spPr/>
      <dgm:t>
        <a:bodyPr/>
        <a:lstStyle/>
        <a:p>
          <a:r>
            <a:rPr lang="ru-RU" sz="1400" dirty="0"/>
            <a:t>Пропаганда ЗОЖ:</a:t>
          </a:r>
        </a:p>
        <a:p>
          <a:r>
            <a:rPr lang="ru-RU" sz="1400" dirty="0" err="1"/>
            <a:t>Квесты</a:t>
          </a:r>
          <a:r>
            <a:rPr lang="ru-RU" sz="1400" dirty="0"/>
            <a:t>, рисование плакатов, социологические опросы</a:t>
          </a:r>
        </a:p>
      </dgm:t>
    </dgm:pt>
    <dgm:pt modelId="{1E128660-CDE9-49BC-9B53-612836E3B96C}" type="parTrans" cxnId="{DB7BC389-0A62-4C3C-BE50-E0D4CF57E784}">
      <dgm:prSet/>
      <dgm:spPr/>
      <dgm:t>
        <a:bodyPr/>
        <a:lstStyle/>
        <a:p>
          <a:endParaRPr lang="ru-RU"/>
        </a:p>
      </dgm:t>
    </dgm:pt>
    <dgm:pt modelId="{AAED5CAA-AEC1-4C7C-B967-4F833CF187D7}" type="sibTrans" cxnId="{DB7BC389-0A62-4C3C-BE50-E0D4CF57E784}">
      <dgm:prSet/>
      <dgm:spPr/>
      <dgm:t>
        <a:bodyPr/>
        <a:lstStyle/>
        <a:p>
          <a:endParaRPr lang="ru-RU"/>
        </a:p>
      </dgm:t>
    </dgm:pt>
    <dgm:pt modelId="{E92BA2CE-37B2-4E2D-AD44-4E8CA527AE42}" type="pres">
      <dgm:prSet presAssocID="{4C46DA43-17E6-459B-A0D8-F4DB3265D5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3D422B-1BBC-45CF-89E9-44233C2EAE68}" type="pres">
      <dgm:prSet presAssocID="{C80A0953-79A0-4C63-99AF-0EB48589C337}" presName="vertOne" presStyleCnt="0"/>
      <dgm:spPr/>
    </dgm:pt>
    <dgm:pt modelId="{88BAE224-AFFB-4F96-B4DB-3B4AF68E394F}" type="pres">
      <dgm:prSet presAssocID="{C80A0953-79A0-4C63-99AF-0EB48589C33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D02D2C-9006-462A-814D-9C3051F99FAC}" type="pres">
      <dgm:prSet presAssocID="{C80A0953-79A0-4C63-99AF-0EB48589C337}" presName="parTransOne" presStyleCnt="0"/>
      <dgm:spPr/>
    </dgm:pt>
    <dgm:pt modelId="{F417F69C-2DB3-4F1D-839D-C6367BBE0E61}" type="pres">
      <dgm:prSet presAssocID="{C80A0953-79A0-4C63-99AF-0EB48589C337}" presName="horzOne" presStyleCnt="0"/>
      <dgm:spPr/>
    </dgm:pt>
    <dgm:pt modelId="{6B804027-B80B-4F2C-8313-A325F0344A04}" type="pres">
      <dgm:prSet presAssocID="{5B8A6183-AB5A-4F51-A7F9-9FADE5F79067}" presName="vertTwo" presStyleCnt="0"/>
      <dgm:spPr/>
    </dgm:pt>
    <dgm:pt modelId="{F0B9FE3C-672F-4796-9DAF-B786E9F4CFB9}" type="pres">
      <dgm:prSet presAssocID="{5B8A6183-AB5A-4F51-A7F9-9FADE5F7906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008CE-238D-4F58-AEBB-2A4D4FF036D5}" type="pres">
      <dgm:prSet presAssocID="{5B8A6183-AB5A-4F51-A7F9-9FADE5F79067}" presName="parTransTwo" presStyleCnt="0"/>
      <dgm:spPr/>
    </dgm:pt>
    <dgm:pt modelId="{16D8E9EC-081C-4FC3-8BF8-0DF07DAE3460}" type="pres">
      <dgm:prSet presAssocID="{5B8A6183-AB5A-4F51-A7F9-9FADE5F79067}" presName="horzTwo" presStyleCnt="0"/>
      <dgm:spPr/>
    </dgm:pt>
    <dgm:pt modelId="{8E5AACC0-6368-422B-80E3-5A3EA48CF797}" type="pres">
      <dgm:prSet presAssocID="{63C64761-68AE-4056-B59C-6E30E03EA85A}" presName="vertThree" presStyleCnt="0"/>
      <dgm:spPr/>
    </dgm:pt>
    <dgm:pt modelId="{5DFF2B42-EE8C-4598-BC7A-0F6DB43DB8D7}" type="pres">
      <dgm:prSet presAssocID="{63C64761-68AE-4056-B59C-6E30E03EA85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3F148F-7DE7-4699-9FF5-FFC7E8B61D4C}" type="pres">
      <dgm:prSet presAssocID="{63C64761-68AE-4056-B59C-6E30E03EA85A}" presName="horzThree" presStyleCnt="0"/>
      <dgm:spPr/>
    </dgm:pt>
    <dgm:pt modelId="{A5FD98FE-9209-4A8E-82B5-C0FEA9F5B292}" type="pres">
      <dgm:prSet presAssocID="{AA983743-A667-4167-8A98-19FBC54067D4}" presName="sibSpaceThree" presStyleCnt="0"/>
      <dgm:spPr/>
    </dgm:pt>
    <dgm:pt modelId="{A46F71E3-5E58-4150-A461-D33F3303C758}" type="pres">
      <dgm:prSet presAssocID="{05F03C26-788A-469F-93CB-C21CE99F5567}" presName="vertThree" presStyleCnt="0"/>
      <dgm:spPr/>
    </dgm:pt>
    <dgm:pt modelId="{FD2AD55E-2045-4451-98D6-7AE41C2A4961}" type="pres">
      <dgm:prSet presAssocID="{05F03C26-788A-469F-93CB-C21CE99F556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DA551-7CA6-4AB5-81B0-15FD624C4F39}" type="pres">
      <dgm:prSet presAssocID="{05F03C26-788A-469F-93CB-C21CE99F5567}" presName="horzThree" presStyleCnt="0"/>
      <dgm:spPr/>
    </dgm:pt>
    <dgm:pt modelId="{E01BF961-564F-40DE-84DA-D4F7B8A9C92E}" type="pres">
      <dgm:prSet presAssocID="{ED7F762F-8072-41BF-B7C5-780A4297EE60}" presName="sibSpaceTwo" presStyleCnt="0"/>
      <dgm:spPr/>
    </dgm:pt>
    <dgm:pt modelId="{747AAB03-4916-4977-89B7-F2BAA4DD7A38}" type="pres">
      <dgm:prSet presAssocID="{1C03C290-54D1-4EC9-92C2-32A0232188BE}" presName="vertTwo" presStyleCnt="0"/>
      <dgm:spPr/>
    </dgm:pt>
    <dgm:pt modelId="{3FFE7B14-05FD-45BC-A9AC-C41CE5F815F1}" type="pres">
      <dgm:prSet presAssocID="{1C03C290-54D1-4EC9-92C2-32A0232188B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B1CCA-7B34-4E8C-A1E4-DF9B6CB22184}" type="pres">
      <dgm:prSet presAssocID="{1C03C290-54D1-4EC9-92C2-32A0232188BE}" presName="parTransTwo" presStyleCnt="0"/>
      <dgm:spPr/>
    </dgm:pt>
    <dgm:pt modelId="{E2C34FE4-6536-43EA-A08F-DC7DB32A9743}" type="pres">
      <dgm:prSet presAssocID="{1C03C290-54D1-4EC9-92C2-32A0232188BE}" presName="horzTwo" presStyleCnt="0"/>
      <dgm:spPr/>
    </dgm:pt>
    <dgm:pt modelId="{B254827F-ECA5-4A7C-B29B-CCE31B57FC65}" type="pres">
      <dgm:prSet presAssocID="{6747B6A0-192E-4251-9B22-59FB46889BE3}" presName="vertThree" presStyleCnt="0"/>
      <dgm:spPr/>
    </dgm:pt>
    <dgm:pt modelId="{EBAE0919-CBE9-4ADE-A027-581792A49968}" type="pres">
      <dgm:prSet presAssocID="{6747B6A0-192E-4251-9B22-59FB46889BE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DDBEB-4009-418D-85B8-FA0202253AA6}" type="pres">
      <dgm:prSet presAssocID="{6747B6A0-192E-4251-9B22-59FB46889BE3}" presName="horzThree" presStyleCnt="0"/>
      <dgm:spPr/>
    </dgm:pt>
  </dgm:ptLst>
  <dgm:cxnLst>
    <dgm:cxn modelId="{81136628-D4D5-45AF-B502-E53CEDB49B4E}" type="presOf" srcId="{C80A0953-79A0-4C63-99AF-0EB48589C337}" destId="{88BAE224-AFFB-4F96-B4DB-3B4AF68E394F}" srcOrd="0" destOrd="0" presId="urn:microsoft.com/office/officeart/2005/8/layout/hierarchy4"/>
    <dgm:cxn modelId="{A591DF31-7CAB-441B-A7AA-2997BB8378FA}" type="presOf" srcId="{63C64761-68AE-4056-B59C-6E30E03EA85A}" destId="{5DFF2B42-EE8C-4598-BC7A-0F6DB43DB8D7}" srcOrd="0" destOrd="0" presId="urn:microsoft.com/office/officeart/2005/8/layout/hierarchy4"/>
    <dgm:cxn modelId="{DB7BC389-0A62-4C3C-BE50-E0D4CF57E784}" srcId="{1C03C290-54D1-4EC9-92C2-32A0232188BE}" destId="{6747B6A0-192E-4251-9B22-59FB46889BE3}" srcOrd="0" destOrd="0" parTransId="{1E128660-CDE9-49BC-9B53-612836E3B96C}" sibTransId="{AAED5CAA-AEC1-4C7C-B967-4F833CF187D7}"/>
    <dgm:cxn modelId="{43F895A0-DB0A-4C1C-890F-3DB5CBBFD871}" srcId="{C80A0953-79A0-4C63-99AF-0EB48589C337}" destId="{5B8A6183-AB5A-4F51-A7F9-9FADE5F79067}" srcOrd="0" destOrd="0" parTransId="{2E6F0826-D020-4A15-964F-FE7FC22B0EA0}" sibTransId="{ED7F762F-8072-41BF-B7C5-780A4297EE60}"/>
    <dgm:cxn modelId="{35CB4CD2-B519-4152-90FD-E1829DCC6B07}" srcId="{5B8A6183-AB5A-4F51-A7F9-9FADE5F79067}" destId="{63C64761-68AE-4056-B59C-6E30E03EA85A}" srcOrd="0" destOrd="0" parTransId="{AD4B7ED1-3108-4C2C-9CD6-B84ACE6E59F9}" sibTransId="{AA983743-A667-4167-8A98-19FBC54067D4}"/>
    <dgm:cxn modelId="{543EF0D0-BD7B-4EB0-AA38-9EB1783746C0}" srcId="{5B8A6183-AB5A-4F51-A7F9-9FADE5F79067}" destId="{05F03C26-788A-469F-93CB-C21CE99F5567}" srcOrd="1" destOrd="0" parTransId="{98B02B68-37E5-4437-B4CB-BE16787E3DD7}" sibTransId="{88750459-438B-4F36-B6CE-228CB711A752}"/>
    <dgm:cxn modelId="{9B98583F-F6F3-4CF2-8DDC-A6ECFC47BAEF}" srcId="{4C46DA43-17E6-459B-A0D8-F4DB3265D56A}" destId="{C80A0953-79A0-4C63-99AF-0EB48589C337}" srcOrd="0" destOrd="0" parTransId="{9B2B1899-0EA4-45B0-8D9E-07122F42251D}" sibTransId="{2D9A9C49-D512-4BDD-A693-B066D8337AB1}"/>
    <dgm:cxn modelId="{2B088A42-345C-49AA-A58C-66AD62F1FA91}" type="presOf" srcId="{5B8A6183-AB5A-4F51-A7F9-9FADE5F79067}" destId="{F0B9FE3C-672F-4796-9DAF-B786E9F4CFB9}" srcOrd="0" destOrd="0" presId="urn:microsoft.com/office/officeart/2005/8/layout/hierarchy4"/>
    <dgm:cxn modelId="{D881F1E8-E0DF-44C7-890E-726B07DD8CEA}" srcId="{C80A0953-79A0-4C63-99AF-0EB48589C337}" destId="{1C03C290-54D1-4EC9-92C2-32A0232188BE}" srcOrd="1" destOrd="0" parTransId="{6864C76E-DF11-47FF-A7F9-09F5DB6FEF35}" sibTransId="{B3FDA719-8B95-4996-A988-B00A3B311FB3}"/>
    <dgm:cxn modelId="{1032ECB1-F4DD-4CB7-A22A-7A52CBE97739}" type="presOf" srcId="{05F03C26-788A-469F-93CB-C21CE99F5567}" destId="{FD2AD55E-2045-4451-98D6-7AE41C2A4961}" srcOrd="0" destOrd="0" presId="urn:microsoft.com/office/officeart/2005/8/layout/hierarchy4"/>
    <dgm:cxn modelId="{EDAFD5E3-8CA5-41CF-B84F-6DE9A3722240}" type="presOf" srcId="{4C46DA43-17E6-459B-A0D8-F4DB3265D56A}" destId="{E92BA2CE-37B2-4E2D-AD44-4E8CA527AE42}" srcOrd="0" destOrd="0" presId="urn:microsoft.com/office/officeart/2005/8/layout/hierarchy4"/>
    <dgm:cxn modelId="{5348CB35-BFE6-4B95-9097-915611373C6D}" type="presOf" srcId="{1C03C290-54D1-4EC9-92C2-32A0232188BE}" destId="{3FFE7B14-05FD-45BC-A9AC-C41CE5F815F1}" srcOrd="0" destOrd="0" presId="urn:microsoft.com/office/officeart/2005/8/layout/hierarchy4"/>
    <dgm:cxn modelId="{22E39CDD-2B37-4075-ACF2-0B22706367C8}" type="presOf" srcId="{6747B6A0-192E-4251-9B22-59FB46889BE3}" destId="{EBAE0919-CBE9-4ADE-A027-581792A49968}" srcOrd="0" destOrd="0" presId="urn:microsoft.com/office/officeart/2005/8/layout/hierarchy4"/>
    <dgm:cxn modelId="{61807EE8-2B74-4317-A900-812CDA43F6E7}" type="presParOf" srcId="{E92BA2CE-37B2-4E2D-AD44-4E8CA527AE42}" destId="{DA3D422B-1BBC-45CF-89E9-44233C2EAE68}" srcOrd="0" destOrd="0" presId="urn:microsoft.com/office/officeart/2005/8/layout/hierarchy4"/>
    <dgm:cxn modelId="{7F883E81-B0F8-4FAD-B425-EFF538CC0698}" type="presParOf" srcId="{DA3D422B-1BBC-45CF-89E9-44233C2EAE68}" destId="{88BAE224-AFFB-4F96-B4DB-3B4AF68E394F}" srcOrd="0" destOrd="0" presId="urn:microsoft.com/office/officeart/2005/8/layout/hierarchy4"/>
    <dgm:cxn modelId="{93C65463-E147-412C-894A-FE1329FEA5C6}" type="presParOf" srcId="{DA3D422B-1BBC-45CF-89E9-44233C2EAE68}" destId="{6BD02D2C-9006-462A-814D-9C3051F99FAC}" srcOrd="1" destOrd="0" presId="urn:microsoft.com/office/officeart/2005/8/layout/hierarchy4"/>
    <dgm:cxn modelId="{5908DF7A-11D5-447E-9328-A6CD419BFAEE}" type="presParOf" srcId="{DA3D422B-1BBC-45CF-89E9-44233C2EAE68}" destId="{F417F69C-2DB3-4F1D-839D-C6367BBE0E61}" srcOrd="2" destOrd="0" presId="urn:microsoft.com/office/officeart/2005/8/layout/hierarchy4"/>
    <dgm:cxn modelId="{7C335086-558F-4800-A0FD-534EA0E11352}" type="presParOf" srcId="{F417F69C-2DB3-4F1D-839D-C6367BBE0E61}" destId="{6B804027-B80B-4F2C-8313-A325F0344A04}" srcOrd="0" destOrd="0" presId="urn:microsoft.com/office/officeart/2005/8/layout/hierarchy4"/>
    <dgm:cxn modelId="{A3B92401-A9A6-4B4D-99EC-D314C22A301A}" type="presParOf" srcId="{6B804027-B80B-4F2C-8313-A325F0344A04}" destId="{F0B9FE3C-672F-4796-9DAF-B786E9F4CFB9}" srcOrd="0" destOrd="0" presId="urn:microsoft.com/office/officeart/2005/8/layout/hierarchy4"/>
    <dgm:cxn modelId="{175597CC-0D76-4584-8F7E-671C58119B85}" type="presParOf" srcId="{6B804027-B80B-4F2C-8313-A325F0344A04}" destId="{CE7008CE-238D-4F58-AEBB-2A4D4FF036D5}" srcOrd="1" destOrd="0" presId="urn:microsoft.com/office/officeart/2005/8/layout/hierarchy4"/>
    <dgm:cxn modelId="{991251C9-B5A3-40A9-8A4C-E6553B31750A}" type="presParOf" srcId="{6B804027-B80B-4F2C-8313-A325F0344A04}" destId="{16D8E9EC-081C-4FC3-8BF8-0DF07DAE3460}" srcOrd="2" destOrd="0" presId="urn:microsoft.com/office/officeart/2005/8/layout/hierarchy4"/>
    <dgm:cxn modelId="{774FBA4E-1BAA-4647-8653-63A594C8559A}" type="presParOf" srcId="{16D8E9EC-081C-4FC3-8BF8-0DF07DAE3460}" destId="{8E5AACC0-6368-422B-80E3-5A3EA48CF797}" srcOrd="0" destOrd="0" presId="urn:microsoft.com/office/officeart/2005/8/layout/hierarchy4"/>
    <dgm:cxn modelId="{11ACF62B-3404-4F7B-96C0-9B63EEB7B9C2}" type="presParOf" srcId="{8E5AACC0-6368-422B-80E3-5A3EA48CF797}" destId="{5DFF2B42-EE8C-4598-BC7A-0F6DB43DB8D7}" srcOrd="0" destOrd="0" presId="urn:microsoft.com/office/officeart/2005/8/layout/hierarchy4"/>
    <dgm:cxn modelId="{A2307162-6800-4A2E-A964-209650E431FE}" type="presParOf" srcId="{8E5AACC0-6368-422B-80E3-5A3EA48CF797}" destId="{173F148F-7DE7-4699-9FF5-FFC7E8B61D4C}" srcOrd="1" destOrd="0" presId="urn:microsoft.com/office/officeart/2005/8/layout/hierarchy4"/>
    <dgm:cxn modelId="{01CC9B14-73E1-4A5A-8D7F-24FA1FB15A84}" type="presParOf" srcId="{16D8E9EC-081C-4FC3-8BF8-0DF07DAE3460}" destId="{A5FD98FE-9209-4A8E-82B5-C0FEA9F5B292}" srcOrd="1" destOrd="0" presId="urn:microsoft.com/office/officeart/2005/8/layout/hierarchy4"/>
    <dgm:cxn modelId="{8EC7B661-4896-43FC-96A7-9E6696F1F4EC}" type="presParOf" srcId="{16D8E9EC-081C-4FC3-8BF8-0DF07DAE3460}" destId="{A46F71E3-5E58-4150-A461-D33F3303C758}" srcOrd="2" destOrd="0" presId="urn:microsoft.com/office/officeart/2005/8/layout/hierarchy4"/>
    <dgm:cxn modelId="{837E48DB-5C3C-4CEB-A755-EDDB38AAF6A3}" type="presParOf" srcId="{A46F71E3-5E58-4150-A461-D33F3303C758}" destId="{FD2AD55E-2045-4451-98D6-7AE41C2A4961}" srcOrd="0" destOrd="0" presId="urn:microsoft.com/office/officeart/2005/8/layout/hierarchy4"/>
    <dgm:cxn modelId="{7818574F-15DE-41EF-AD27-DA5F754B5F3C}" type="presParOf" srcId="{A46F71E3-5E58-4150-A461-D33F3303C758}" destId="{1E4DA551-7CA6-4AB5-81B0-15FD624C4F39}" srcOrd="1" destOrd="0" presId="urn:microsoft.com/office/officeart/2005/8/layout/hierarchy4"/>
    <dgm:cxn modelId="{C320B07D-5498-4E7F-80B1-5D90C0522CE3}" type="presParOf" srcId="{F417F69C-2DB3-4F1D-839D-C6367BBE0E61}" destId="{E01BF961-564F-40DE-84DA-D4F7B8A9C92E}" srcOrd="1" destOrd="0" presId="urn:microsoft.com/office/officeart/2005/8/layout/hierarchy4"/>
    <dgm:cxn modelId="{1F80D17C-ED6D-4FF9-A1D6-303A1778687A}" type="presParOf" srcId="{F417F69C-2DB3-4F1D-839D-C6367BBE0E61}" destId="{747AAB03-4916-4977-89B7-F2BAA4DD7A38}" srcOrd="2" destOrd="0" presId="urn:microsoft.com/office/officeart/2005/8/layout/hierarchy4"/>
    <dgm:cxn modelId="{D9573E60-40DD-49D0-9A54-BBEA9A61EB1B}" type="presParOf" srcId="{747AAB03-4916-4977-89B7-F2BAA4DD7A38}" destId="{3FFE7B14-05FD-45BC-A9AC-C41CE5F815F1}" srcOrd="0" destOrd="0" presId="urn:microsoft.com/office/officeart/2005/8/layout/hierarchy4"/>
    <dgm:cxn modelId="{C51CFD9E-B154-45AE-BDA2-9E50AEC6845B}" type="presParOf" srcId="{747AAB03-4916-4977-89B7-F2BAA4DD7A38}" destId="{085B1CCA-7B34-4E8C-A1E4-DF9B6CB22184}" srcOrd="1" destOrd="0" presId="urn:microsoft.com/office/officeart/2005/8/layout/hierarchy4"/>
    <dgm:cxn modelId="{4E03FF1C-52E4-437F-97D2-6F13A9268920}" type="presParOf" srcId="{747AAB03-4916-4977-89B7-F2BAA4DD7A38}" destId="{E2C34FE4-6536-43EA-A08F-DC7DB32A9743}" srcOrd="2" destOrd="0" presId="urn:microsoft.com/office/officeart/2005/8/layout/hierarchy4"/>
    <dgm:cxn modelId="{6F094956-0FE4-4DD2-B252-02449AEFB421}" type="presParOf" srcId="{E2C34FE4-6536-43EA-A08F-DC7DB32A9743}" destId="{B254827F-ECA5-4A7C-B29B-CCE31B57FC65}" srcOrd="0" destOrd="0" presId="urn:microsoft.com/office/officeart/2005/8/layout/hierarchy4"/>
    <dgm:cxn modelId="{D24C036E-36EA-4B0C-99AC-55304B8A4A56}" type="presParOf" srcId="{B254827F-ECA5-4A7C-B29B-CCE31B57FC65}" destId="{EBAE0919-CBE9-4ADE-A027-581792A49968}" srcOrd="0" destOrd="0" presId="urn:microsoft.com/office/officeart/2005/8/layout/hierarchy4"/>
    <dgm:cxn modelId="{2727D346-A66A-4053-94AE-18F28A6CE4E7}" type="presParOf" srcId="{B254827F-ECA5-4A7C-B29B-CCE31B57FC65}" destId="{A79DDBEB-4009-418D-85B8-FA0202253A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DAB6-B353-4378-A9B1-30A9462CBAEC}">
      <dsp:nvSpPr>
        <dsp:cNvPr id="0" name=""/>
        <dsp:cNvSpPr/>
      </dsp:nvSpPr>
      <dsp:spPr>
        <a:xfrm>
          <a:off x="3221355" y="2244052"/>
          <a:ext cx="2216239" cy="575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573"/>
              </a:lnTo>
              <a:lnTo>
                <a:pt x="2216239" y="377573"/>
              </a:lnTo>
              <a:lnTo>
                <a:pt x="2216239" y="57534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DE083-4883-4C9B-85EA-7EEBC3EAC082}">
      <dsp:nvSpPr>
        <dsp:cNvPr id="0" name=""/>
        <dsp:cNvSpPr/>
      </dsp:nvSpPr>
      <dsp:spPr>
        <a:xfrm>
          <a:off x="3175635" y="2244052"/>
          <a:ext cx="91440" cy="562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378"/>
              </a:lnTo>
              <a:lnTo>
                <a:pt x="52161" y="364378"/>
              </a:lnTo>
              <a:lnTo>
                <a:pt x="52161" y="5621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11A97-3601-4B0D-9BF5-12DD8522C9A2}">
      <dsp:nvSpPr>
        <dsp:cNvPr id="0" name=""/>
        <dsp:cNvSpPr/>
      </dsp:nvSpPr>
      <dsp:spPr>
        <a:xfrm>
          <a:off x="941790" y="2244052"/>
          <a:ext cx="2279564" cy="544863"/>
        </a:xfrm>
        <a:custGeom>
          <a:avLst/>
          <a:gdLst/>
          <a:ahLst/>
          <a:cxnLst/>
          <a:rect l="0" t="0" r="0" b="0"/>
          <a:pathLst>
            <a:path>
              <a:moveTo>
                <a:pt x="2279564" y="0"/>
              </a:moveTo>
              <a:lnTo>
                <a:pt x="2279564" y="347087"/>
              </a:lnTo>
              <a:lnTo>
                <a:pt x="0" y="347087"/>
              </a:lnTo>
              <a:lnTo>
                <a:pt x="0" y="54486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654-E1C8-49A5-BB0B-844B79B01B2A}">
      <dsp:nvSpPr>
        <dsp:cNvPr id="0" name=""/>
        <dsp:cNvSpPr/>
      </dsp:nvSpPr>
      <dsp:spPr>
        <a:xfrm>
          <a:off x="2185969" y="1143005"/>
          <a:ext cx="2070770" cy="1101046"/>
        </a:xfrm>
        <a:prstGeom prst="rect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Медицинское добровольчество</a:t>
          </a:r>
        </a:p>
      </dsp:txBody>
      <dsp:txXfrm>
        <a:off x="2185969" y="1143005"/>
        <a:ext cx="2070770" cy="1101046"/>
      </dsp:txXfrm>
    </dsp:sp>
    <dsp:sp modelId="{E223B0A1-AB5C-448D-8FF7-52F845F6AEB7}">
      <dsp:nvSpPr>
        <dsp:cNvPr id="0" name=""/>
        <dsp:cNvSpPr/>
      </dsp:nvSpPr>
      <dsp:spPr>
        <a:xfrm>
          <a:off x="0" y="2788915"/>
          <a:ext cx="1883580" cy="941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Санитарно-просветительская деятельность</a:t>
          </a:r>
        </a:p>
      </dsp:txBody>
      <dsp:txXfrm>
        <a:off x="0" y="2788915"/>
        <a:ext cx="1883580" cy="941790"/>
      </dsp:txXfrm>
    </dsp:sp>
    <dsp:sp modelId="{EC3BBE27-0DFC-45AD-8147-1E58B83AE33E}">
      <dsp:nvSpPr>
        <dsp:cNvPr id="0" name=""/>
        <dsp:cNvSpPr/>
      </dsp:nvSpPr>
      <dsp:spPr>
        <a:xfrm>
          <a:off x="2286006" y="2806206"/>
          <a:ext cx="1883580" cy="941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Помощь </a:t>
          </a:r>
          <a:r>
            <a:rPr lang="ru-RU" sz="1600" kern="1200" dirty="0" smtClean="0"/>
            <a:t>пожилым людям</a:t>
          </a:r>
          <a:endParaRPr lang="ru-RU" sz="1600" kern="1200" dirty="0"/>
        </a:p>
      </dsp:txBody>
      <dsp:txXfrm>
        <a:off x="2286006" y="2806206"/>
        <a:ext cx="1883580" cy="941790"/>
      </dsp:txXfrm>
    </dsp:sp>
    <dsp:sp modelId="{69AB0A77-26EE-4A7E-8AB4-329574892CFC}">
      <dsp:nvSpPr>
        <dsp:cNvPr id="0" name=""/>
        <dsp:cNvSpPr/>
      </dsp:nvSpPr>
      <dsp:spPr>
        <a:xfrm>
          <a:off x="4495804" y="2819401"/>
          <a:ext cx="1883580" cy="941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Помощь </a:t>
          </a:r>
          <a:r>
            <a:rPr lang="ru-RU" sz="1600" kern="1200" dirty="0" smtClean="0"/>
            <a:t> </a:t>
          </a:r>
          <a:r>
            <a:rPr lang="ru-RU" sz="1600" kern="1200" dirty="0"/>
            <a:t>медицинскому персоналу в больницах</a:t>
          </a:r>
        </a:p>
      </dsp:txBody>
      <dsp:txXfrm>
        <a:off x="4495804" y="2819401"/>
        <a:ext cx="1883580" cy="941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AE224-AFFB-4F96-B4DB-3B4AF68E394F}">
      <dsp:nvSpPr>
        <dsp:cNvPr id="0" name=""/>
        <dsp:cNvSpPr/>
      </dsp:nvSpPr>
      <dsp:spPr>
        <a:xfrm>
          <a:off x="953" y="3013"/>
          <a:ext cx="8303893" cy="1408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Санитарно-просветительская деятельность отрядов</a:t>
          </a:r>
        </a:p>
      </dsp:txBody>
      <dsp:txXfrm>
        <a:off x="42205" y="44265"/>
        <a:ext cx="8221389" cy="1325955"/>
      </dsp:txXfrm>
    </dsp:sp>
    <dsp:sp modelId="{F0B9FE3C-672F-4796-9DAF-B786E9F4CFB9}">
      <dsp:nvSpPr>
        <dsp:cNvPr id="0" name=""/>
        <dsp:cNvSpPr/>
      </dsp:nvSpPr>
      <dsp:spPr>
        <a:xfrm>
          <a:off x="953" y="1556370"/>
          <a:ext cx="5424360" cy="1408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Мероприятия проводят </a:t>
          </a:r>
          <a:r>
            <a:rPr lang="ru-RU" sz="2400" kern="1200" dirty="0" smtClean="0"/>
            <a:t>мед работники</a:t>
          </a:r>
          <a:endParaRPr lang="ru-RU" sz="2400" kern="1200" dirty="0"/>
        </a:p>
        <a:p>
          <a:pPr lvl="0" algn="ctr">
            <a:spcBef>
              <a:spcPct val="0"/>
            </a:spcBef>
          </a:pPr>
          <a:endParaRPr lang="ru-RU" sz="2400" kern="1200" dirty="0"/>
        </a:p>
      </dsp:txBody>
      <dsp:txXfrm>
        <a:off x="42205" y="1597622"/>
        <a:ext cx="5341856" cy="1325955"/>
      </dsp:txXfrm>
    </dsp:sp>
    <dsp:sp modelId="{5DFF2B42-EE8C-4598-BC7A-0F6DB43DB8D7}">
      <dsp:nvSpPr>
        <dsp:cNvPr id="0" name=""/>
        <dsp:cNvSpPr/>
      </dsp:nvSpPr>
      <dsp:spPr>
        <a:xfrm>
          <a:off x="953" y="3109727"/>
          <a:ext cx="2656395" cy="1408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Акции, профилактические уроки, посвященные социально-значимым заболеваниям: ВИЧ, инсульт, инфаркт, туберкулез</a:t>
          </a:r>
        </a:p>
      </dsp:txBody>
      <dsp:txXfrm>
        <a:off x="42205" y="3150979"/>
        <a:ext cx="2573891" cy="1325955"/>
      </dsp:txXfrm>
    </dsp:sp>
    <dsp:sp modelId="{FD2AD55E-2045-4451-98D6-7AE41C2A4961}">
      <dsp:nvSpPr>
        <dsp:cNvPr id="0" name=""/>
        <dsp:cNvSpPr/>
      </dsp:nvSpPr>
      <dsp:spPr>
        <a:xfrm>
          <a:off x="2768917" y="3109727"/>
          <a:ext cx="2656395" cy="1408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Другие тематические мероприятия, посвященные  базовым знаниям из медицины: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История медицины, открытия</a:t>
          </a:r>
        </a:p>
      </dsp:txBody>
      <dsp:txXfrm>
        <a:off x="2810169" y="3150979"/>
        <a:ext cx="2573891" cy="1325955"/>
      </dsp:txXfrm>
    </dsp:sp>
    <dsp:sp modelId="{3FFE7B14-05FD-45BC-A9AC-C41CE5F815F1}">
      <dsp:nvSpPr>
        <dsp:cNvPr id="0" name=""/>
        <dsp:cNvSpPr/>
      </dsp:nvSpPr>
      <dsp:spPr>
        <a:xfrm>
          <a:off x="5648450" y="1556370"/>
          <a:ext cx="2656395" cy="1408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Мероприятия проводят сами школьники</a:t>
          </a:r>
        </a:p>
      </dsp:txBody>
      <dsp:txXfrm>
        <a:off x="5689702" y="1597622"/>
        <a:ext cx="2573891" cy="1325955"/>
      </dsp:txXfrm>
    </dsp:sp>
    <dsp:sp modelId="{EBAE0919-CBE9-4ADE-A027-581792A49968}">
      <dsp:nvSpPr>
        <dsp:cNvPr id="0" name=""/>
        <dsp:cNvSpPr/>
      </dsp:nvSpPr>
      <dsp:spPr>
        <a:xfrm>
          <a:off x="5648450" y="3109727"/>
          <a:ext cx="2656395" cy="1408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Пропаганда ЗОЖ: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Квесты</a:t>
          </a:r>
          <a:r>
            <a:rPr lang="ru-RU" sz="1400" kern="1200" dirty="0"/>
            <a:t>, рисование плакатов, социологические опросы</a:t>
          </a:r>
        </a:p>
      </dsp:txBody>
      <dsp:txXfrm>
        <a:off x="5689702" y="3150979"/>
        <a:ext cx="2573891" cy="132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CF4C-ABE0-4AFE-BC97-899DBC0738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FFCB-83C1-4F49-A225-3A899E9446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Картинки по запросу волонтеры мед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волонтеры мед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волонтеры мед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волонтеры мед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0" descr="Картинки по запросу волонтеры мед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0"/>
            <a:ext cx="7543800" cy="3657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9200" y="3505200"/>
            <a:ext cx="705612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>Волонтеры – медики «Забота» на базе Больше-Шереметьевского филиала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>муниципального бюджетного общеобразовательного учреждения «Пичаевская средняя общеобразовательная школа»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D3D8E0-A338-43A8-9B9B-F180B6E5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4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6911781"/>
              </p:ext>
            </p:extLst>
          </p:nvPr>
        </p:nvGraphicFramePr>
        <p:xfrm>
          <a:off x="152400" y="1752600"/>
          <a:ext cx="644271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Тимакова\Desktop\МАРИЯ\Здоровье\Волонтеры медики\IMG_20191115_1018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C699F8-D62D-4558-BBDD-0000CBB7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1884264" y="1295400"/>
            <a:ext cx="7259736" cy="5706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457200"/>
            <a:ext cx="8560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Профориентация школьников медицину: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48" y="1371600"/>
            <a:ext cx="7520048" cy="40425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образовательных программ для школьников, заинтересованных поступать в мед. учреждения</a:t>
            </a:r>
          </a:p>
          <a:p>
            <a:pPr>
              <a:buFontTx/>
              <a:buChar char="-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школьников в интерактивные мероприятия, экскурсии, квесты, встречи и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794" y="238780"/>
            <a:ext cx="152150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ОТРЯДЫ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4624" y="762000"/>
            <a:ext cx="1143000" cy="3048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342" y="745724"/>
            <a:ext cx="1676400" cy="3048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266111"/>
            <a:ext cx="5791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 базе школ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16998399"/>
              </p:ext>
            </p:extLst>
          </p:nvPr>
        </p:nvGraphicFramePr>
        <p:xfrm>
          <a:off x="419100" y="2231886"/>
          <a:ext cx="8305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00200" y="437754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Блок «Первая помощь»</a:t>
            </a:r>
          </a:p>
        </p:txBody>
      </p:sp>
      <p:pic>
        <p:nvPicPr>
          <p:cNvPr id="3075" name="Picture 3" descr="C:\Users\Тимакова\Desktop\МАРИЯ\Здоровье\Волонтеры медики\IMG_20191115_10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5600" y="-107442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имакова\Desktop\МАРИЯ\Здоровье\Волонтеры медики\IMG_20191115_101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70E394-EEDD-4B95-9E7B-C91FE6782B9C}"/>
              </a:ext>
            </a:extLst>
          </p:cNvPr>
          <p:cNvSpPr txBox="1"/>
          <p:nvPr/>
        </p:nvSpPr>
        <p:spPr>
          <a:xfrm>
            <a:off x="3409705" y="4669495"/>
            <a:ext cx="5157999" cy="952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Трудовые подвиги: помощь ветерану Великой отечественной войны, очистка снега возле памятников, уборка территории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Тимакова\Downloads\57cc35d4-fb05-acf8-f757-4f35793d2e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686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8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172B25-9810-4586-A951-01C98A231952}"/>
              </a:ext>
            </a:extLst>
          </p:cNvPr>
          <p:cNvSpPr/>
          <p:nvPr/>
        </p:nvSpPr>
        <p:spPr>
          <a:xfrm rot="20371605">
            <a:off x="3734293" y="4620385"/>
            <a:ext cx="5490614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Всероссийская акция </a:t>
            </a:r>
          </a:p>
          <a:p>
            <a:pPr algn="ctr"/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«Стоп ВИЧ/ СПИД!»</a:t>
            </a:r>
          </a:p>
        </p:txBody>
      </p:sp>
      <p:pic>
        <p:nvPicPr>
          <p:cNvPr id="2052" name="Picture 4" descr="C:\Users\Тимакова\Desktop\МАРИЯ\Здоровье\Волонтеры медики\IMG_20191115_10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1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09636D7-4228-4C11-9D1D-2C41450822E8}"/>
              </a:ext>
            </a:extLst>
          </p:cNvPr>
          <p:cNvSpPr/>
          <p:nvPr/>
        </p:nvSpPr>
        <p:spPr>
          <a:xfrm rot="21443015">
            <a:off x="-812345" y="458485"/>
            <a:ext cx="10768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Волонтером-медиком отряда «Забота»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может </a:t>
            </a:r>
            <a:r>
              <a:rPr lang="ru-RU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стать каждый!</a:t>
            </a:r>
          </a:p>
        </p:txBody>
      </p:sp>
    </p:spTree>
    <p:extLst>
      <p:ext uri="{BB962C8B-B14F-4D97-AF65-F5344CB8AC3E}">
        <p14:creationId xmlns:p14="http://schemas.microsoft.com/office/powerpoint/2010/main" val="3881522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Тимакова В.В.</cp:lastModifiedBy>
  <cp:revision>5</cp:revision>
  <dcterms:created xsi:type="dcterms:W3CDTF">2019-03-09T23:19:24Z</dcterms:created>
  <dcterms:modified xsi:type="dcterms:W3CDTF">2022-06-30T13:16:36Z</dcterms:modified>
</cp:coreProperties>
</file>