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8" r:id="rId2"/>
    <p:sldId id="268" r:id="rId3"/>
    <p:sldId id="267" r:id="rId4"/>
    <p:sldId id="26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9ACE1-9135-4A14-A1DF-18BBC307117A}" type="datetimeFigureOut">
              <a:rPr lang="ru-RU" smtClean="0"/>
              <a:t>03.08.2023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6190F-4DA5-4499-B4F0-E506738979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515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6190F-4DA5-4499-B4F0-E5067389796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524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4547-FA27-45E0-B57E-CFB4B1C4DDC5}" type="datetimeFigureOut">
              <a:rPr lang="ru-RU" smtClean="0"/>
              <a:t>03.08.2023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CA658-A3C7-4D26-B7C2-77C1C9F6F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413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4547-FA27-45E0-B57E-CFB4B1C4DDC5}" type="datetimeFigureOut">
              <a:rPr lang="ru-RU" smtClean="0"/>
              <a:t>03.08.2023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CA658-A3C7-4D26-B7C2-77C1C9F6F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478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4547-FA27-45E0-B57E-CFB4B1C4DDC5}" type="datetimeFigureOut">
              <a:rPr lang="ru-RU" smtClean="0"/>
              <a:t>03.08.2023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CA658-A3C7-4D26-B7C2-77C1C9F6F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359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4547-FA27-45E0-B57E-CFB4B1C4DDC5}" type="datetimeFigureOut">
              <a:rPr lang="ru-RU" smtClean="0"/>
              <a:t>03.08.2023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CA658-A3C7-4D26-B7C2-77C1C9F6F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488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4547-FA27-45E0-B57E-CFB4B1C4DDC5}" type="datetimeFigureOut">
              <a:rPr lang="ru-RU" smtClean="0"/>
              <a:t>03.08.2023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CA658-A3C7-4D26-B7C2-77C1C9F6F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949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4547-FA27-45E0-B57E-CFB4B1C4DDC5}" type="datetimeFigureOut">
              <a:rPr lang="ru-RU" smtClean="0"/>
              <a:t>03.08.2023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CA658-A3C7-4D26-B7C2-77C1C9F6F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170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4547-FA27-45E0-B57E-CFB4B1C4DDC5}" type="datetimeFigureOut">
              <a:rPr lang="ru-RU" smtClean="0"/>
              <a:t>03.08.2023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CA658-A3C7-4D26-B7C2-77C1C9F6F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144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4547-FA27-45E0-B57E-CFB4B1C4DDC5}" type="datetimeFigureOut">
              <a:rPr lang="ru-RU" smtClean="0"/>
              <a:t>03.08.2023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CA658-A3C7-4D26-B7C2-77C1C9F6F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505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4547-FA27-45E0-B57E-CFB4B1C4DDC5}" type="datetimeFigureOut">
              <a:rPr lang="ru-RU" smtClean="0"/>
              <a:t>03.08.2023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CA658-A3C7-4D26-B7C2-77C1C9F6F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3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4547-FA27-45E0-B57E-CFB4B1C4DDC5}" type="datetimeFigureOut">
              <a:rPr lang="ru-RU" smtClean="0"/>
              <a:t>03.08.2023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CA658-A3C7-4D26-B7C2-77C1C9F6F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233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F4547-FA27-45E0-B57E-CFB4B1C4DDC5}" type="datetimeFigureOut">
              <a:rPr lang="ru-RU" smtClean="0"/>
              <a:t>03.08.2023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CA658-A3C7-4D26-B7C2-77C1C9F6F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704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F4547-FA27-45E0-B57E-CFB4B1C4DDC5}" type="datetimeFigureOut">
              <a:rPr lang="ru-RU" smtClean="0"/>
              <a:t>03.08.2023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CA658-A3C7-4D26-B7C2-77C1C9F6F1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255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20969"/>
            <a:ext cx="10515600" cy="54880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chemeClr val="accent5">
                    <a:lumMod val="75000"/>
                  </a:schemeClr>
                </a:solidFill>
              </a:rPr>
              <a:t>ГОРОДСКОЙ ВОЛОНТЕРСКИЙ ШТАБ </a:t>
            </a:r>
            <a:br>
              <a:rPr lang="ru-RU" sz="36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600" b="1" dirty="0">
                <a:solidFill>
                  <a:schemeClr val="accent5">
                    <a:lumMod val="75000"/>
                  </a:schemeClr>
                </a:solidFill>
              </a:rPr>
              <a:t>при </a:t>
            </a: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</a:rPr>
              <a:t>МКУ </a:t>
            </a:r>
            <a:r>
              <a:rPr lang="ru-RU" sz="3600" b="1" dirty="0">
                <a:solidFill>
                  <a:schemeClr val="accent5">
                    <a:lumMod val="75000"/>
                  </a:schemeClr>
                </a:solidFill>
              </a:rPr>
              <a:t>ДО «ЦДТ </a:t>
            </a:r>
            <a:r>
              <a:rPr lang="ru-RU" sz="3600" b="1" dirty="0" err="1">
                <a:solidFill>
                  <a:schemeClr val="accent5">
                    <a:lumMod val="75000"/>
                  </a:schemeClr>
                </a:solidFill>
              </a:rPr>
              <a:t>г.о.БАКСАН</a:t>
            </a: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</a:rPr>
              <a:t>»  </a:t>
            </a:r>
            <a:br>
              <a:rPr lang="ru-RU" sz="36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600" b="1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2700" b="1" dirty="0" smtClean="0">
                <a:solidFill>
                  <a:schemeClr val="accent5">
                    <a:lumMod val="75000"/>
                  </a:schemeClr>
                </a:solidFill>
              </a:rPr>
              <a:t>Различные акции и мероприятия</a:t>
            </a:r>
            <a:endParaRPr lang="ru-RU" sz="27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" t="27885"/>
          <a:stretch/>
        </p:blipFill>
        <p:spPr>
          <a:xfrm>
            <a:off x="476149" y="3272086"/>
            <a:ext cx="2696682" cy="26153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22" y="1870066"/>
            <a:ext cx="4831917" cy="18942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5950" y="3554635"/>
            <a:ext cx="4489730" cy="22032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0824" y="4776844"/>
            <a:ext cx="3861614" cy="19620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0824" y="2257312"/>
            <a:ext cx="2922123" cy="20295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9815" y="5148491"/>
            <a:ext cx="3286104" cy="151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7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9566" y="3428521"/>
            <a:ext cx="6096851" cy="34294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36" y="325076"/>
            <a:ext cx="6298649" cy="354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03" y="237393"/>
            <a:ext cx="7752860" cy="4360984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5792000" y="3288323"/>
            <a:ext cx="6083477" cy="342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4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9297" y="2827747"/>
            <a:ext cx="4773582" cy="2152075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299" t="17351" r="-965" b="18306"/>
          <a:stretch/>
        </p:blipFill>
        <p:spPr>
          <a:xfrm>
            <a:off x="212271" y="865414"/>
            <a:ext cx="3429000" cy="14532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7842" y="865414"/>
            <a:ext cx="2599792" cy="17340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5945" t="22639" r="15336" b="1261"/>
          <a:stretch/>
        </p:blipFill>
        <p:spPr>
          <a:xfrm>
            <a:off x="8284016" y="772551"/>
            <a:ext cx="3662984" cy="21551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5872" y="1922972"/>
            <a:ext cx="3880423" cy="25882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1478" t="22870" r="1820" b="6924"/>
          <a:stretch/>
        </p:blipFill>
        <p:spPr>
          <a:xfrm>
            <a:off x="6639738" y="1067602"/>
            <a:ext cx="1716382" cy="208756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/>
          <a:srcRect l="2570" t="19925" r="9567" b="29560"/>
          <a:stretch/>
        </p:blipFill>
        <p:spPr>
          <a:xfrm>
            <a:off x="99974" y="4333496"/>
            <a:ext cx="4727003" cy="20382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0428" y="2409604"/>
            <a:ext cx="3094620" cy="188332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6967" y="4593618"/>
            <a:ext cx="4112393" cy="18954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4423" y="4322513"/>
            <a:ext cx="3248295" cy="216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1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4</Words>
  <Application>Microsoft Office PowerPoint</Application>
  <PresentationFormat>Широкоэкранный</PresentationFormat>
  <Paragraphs>2</Paragraphs>
  <Slides>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Тема Office</vt:lpstr>
      <vt:lpstr>ГОРОДСКОЙ ВОЛОНТЕРСКИЙ ШТАБ  при МКУ ДО «ЦДТ г.о.БАКСАН»    Различные акции и мероприятия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ГОРОДСКОЙ ВОЛОНТЕРСКИЙ ШТАБ при  МКУ ДО «ЦДТ г.о.БАКСАН»</dc:title>
  <dc:creator>Lenovo</dc:creator>
  <cp:lastModifiedBy>Lenovo</cp:lastModifiedBy>
  <cp:revision>11</cp:revision>
  <dcterms:created xsi:type="dcterms:W3CDTF">2023-08-03T15:01:31Z</dcterms:created>
  <dcterms:modified xsi:type="dcterms:W3CDTF">2023-08-03T15:48:16Z</dcterms:modified>
</cp:coreProperties>
</file>