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41C58-D16D-4B73-AE9D-44E406275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4D9D36D-E1A4-4417-AEB2-68BB188ED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33B3CC-B023-4B14-BF4F-5588D362B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FD04FC-195B-4F6A-BB5D-00A0D7E1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6E7788-28E7-493A-93A4-41EC2E86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77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48BA9-0C3D-466C-958D-FD8ECBC51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FCEB6F-2D44-4BE0-90EC-D440FE0EB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CD0DC5-B61B-4DC6-83A3-5FC32318E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3BD05A-A6A1-4A14-86AA-F23996B6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E096A1-56AA-4E28-98ED-D08A40E48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90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65318E2-25AF-46E1-82C5-C195731C0B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FF06E9-0641-4EEC-9A76-E8DCE8784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254EC0-D768-430C-8881-1CF05ABC3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4A51F7-4C89-4424-84CB-DB4C3D650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CA077-0F7E-4EC6-8DB0-C2B22AE93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19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5B1A26-EF92-4D59-8865-23EB15B80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252C82-F667-4927-9F3B-C1D03C5B5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7F0D9B-213C-4A15-B2B5-E7B5549E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756D65-E119-4CC3-B1DC-00A3B9B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A69C9A-17A1-44CE-A005-0CD923B4F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23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41E31-FD6D-4F65-8344-FBB7D09D2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10F9D8-CF53-4CDB-9228-D18CC828E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9D390B-F2E1-4EA2-B9DF-95C71E489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C10298-6355-4968-842F-E6219E663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3CFA26-C974-4133-A697-D13A2274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17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ACAC0-4E8E-4266-A556-3C9476EC8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FD9A-BC52-4900-9C80-F02B87636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AF51AD-9B83-4954-B584-C5AB8CAE5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7FD040-F19C-4399-8571-F09825896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6A06A8-FF30-4323-A8AD-5A59E8378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EB097F-67B0-444C-9C91-3AFBEFF8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17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1DC8A-9A8E-468C-A2FD-56A42283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43A309-6A03-4C92-86B4-BE902E388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FCA44B-0CCE-4AA5-893F-07CF70BEA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760675-2EDB-49DA-AD7E-EE73A3E19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E3AC8AE-7C56-4028-B571-E66AF36F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EF76467-06A6-4B56-B373-20EB5B0F5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3A3DFFE-4DB6-4DEB-A683-6C638032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12606F1-29CD-44B3-ABC0-CB2FD0F5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7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D33B9-6064-4181-B2F3-655F9A0E2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D5543C-5016-463F-9E52-C24FBD54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83BC12E-9B14-458A-AAD5-7C1E89D5B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CCA887C-6A76-4C18-A87D-97F8E8B2F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67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CB239A-6002-4C55-9FB2-FACA7EED5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884ED46-A02D-4F0E-A2CB-26A86BC7A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D2658D6-E123-4460-B085-28C7626F1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95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9263C-29EA-4204-86C5-F899D409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3CCCFF-EF8B-419B-8387-B6DDE485C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C03ED7-A6F0-40C8-874F-CBB641AEC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685D30-BB76-43F8-BE0C-5F0F5D6D9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9523E4-9F13-4AF3-8BA9-0F77FE464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2AA5E0-9D14-4154-BF9B-B1F6B4FE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257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911C7-1418-4C3E-B9C7-4AC6CFEB8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3B1D6C-7B97-4513-8C28-A6C88ABEB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412026-97CC-4932-B69E-9F7457EC2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F33D2A-4813-43A3-B707-1D2987C89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559619-5EAD-4B86-BB0C-F8C47BEAA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8E5C24-A6B5-4AE6-9B95-3E782CCA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045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9F559-9D2D-49E4-B51B-924D6C525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F9D9EF-5701-4A85-AA81-FA1320D7D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C24002-EA9C-4788-96D7-AC8B82D6C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C9278-FF05-4B43-877A-0CD6107E3A84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DE0C97-E0B3-418B-8B8E-6504DA043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011AA7-0F81-4D05-BB2E-A41A27D187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3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88190-5B99-4298-A365-2DB98EE820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40" y="207963"/>
            <a:ext cx="9144000" cy="944181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участия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374341-91E1-4AA1-A91F-1C9CDC53E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664" y="1344168"/>
            <a:ext cx="9927336" cy="391363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 учащимся МОАУ «СОШ № 52 г. Орска»;</a:t>
            </a:r>
          </a:p>
          <a:p>
            <a:pPr marL="457200" indent="-457200">
              <a:buAutoNum type="arabicPeriod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желание поддержать нашу сборную команду</a:t>
            </a:r>
          </a:p>
        </p:txBody>
      </p:sp>
    </p:spTree>
    <p:extLst>
      <p:ext uri="{BB962C8B-B14F-4D97-AF65-F5344CB8AC3E}">
        <p14:creationId xmlns:p14="http://schemas.microsoft.com/office/powerpoint/2010/main" val="2812483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Правила участия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участия</dc:title>
  <dc:creator>Kashaeva0708@gmail.com</dc:creator>
  <cp:lastModifiedBy>Kashaeva0708@gmail.com</cp:lastModifiedBy>
  <cp:revision>2</cp:revision>
  <dcterms:created xsi:type="dcterms:W3CDTF">2022-02-01T11:07:27Z</dcterms:created>
  <dcterms:modified xsi:type="dcterms:W3CDTF">2022-02-03T08:06:56Z</dcterms:modified>
</cp:coreProperties>
</file>