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00" r:id="rId3"/>
    <p:sldId id="258" r:id="rId4"/>
    <p:sldId id="259" r:id="rId5"/>
    <p:sldId id="260" r:id="rId6"/>
    <p:sldId id="308" r:id="rId7"/>
    <p:sldId id="306" r:id="rId8"/>
    <p:sldId id="307" r:id="rId9"/>
    <p:sldId id="305" r:id="rId10"/>
    <p:sldId id="301" r:id="rId11"/>
    <p:sldId id="309" r:id="rId12"/>
    <p:sldId id="310" r:id="rId13"/>
    <p:sldId id="312" r:id="rId14"/>
    <p:sldId id="313" r:id="rId15"/>
    <p:sldId id="311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D9"/>
          </a:solidFill>
        </a:fill>
      </a:tcStyle>
    </a:wholeTbl>
    <a:band2H>
      <a:tcTxStyle/>
      <a:tcStyle>
        <a:tcBdr/>
        <a:fill>
          <a:solidFill>
            <a:srgbClr val="E9E9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CFE0"/>
          </a:solidFill>
        </a:fill>
      </a:tcStyle>
    </a:wholeTbl>
    <a:band2H>
      <a:tcTxStyle/>
      <a:tcStyle>
        <a:tcBdr/>
        <a:fill>
          <a:solidFill>
            <a:srgbClr val="F0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BE5"/>
          </a:solidFill>
        </a:fill>
      </a:tcStyle>
    </a:wholeTbl>
    <a:band2H>
      <a:tcTxStyle/>
      <a:tcStyle>
        <a:tcBdr/>
        <a:fill>
          <a:solidFill>
            <a:srgbClr val="E9EE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8392667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Georgia"/>
      </a:defRPr>
    </a:lvl1pPr>
    <a:lvl2pPr indent="228600" latinLnBrk="0">
      <a:defRPr sz="1200">
        <a:latin typeface="+mn-lt"/>
        <a:ea typeface="+mn-ea"/>
        <a:cs typeface="+mn-cs"/>
        <a:sym typeface="Georgia"/>
      </a:defRPr>
    </a:lvl2pPr>
    <a:lvl3pPr indent="457200" latinLnBrk="0">
      <a:defRPr sz="1200">
        <a:latin typeface="+mn-lt"/>
        <a:ea typeface="+mn-ea"/>
        <a:cs typeface="+mn-cs"/>
        <a:sym typeface="Georgia"/>
      </a:defRPr>
    </a:lvl3pPr>
    <a:lvl4pPr indent="685800" latinLnBrk="0">
      <a:defRPr sz="1200">
        <a:latin typeface="+mn-lt"/>
        <a:ea typeface="+mn-ea"/>
        <a:cs typeface="+mn-cs"/>
        <a:sym typeface="Georgia"/>
      </a:defRPr>
    </a:lvl4pPr>
    <a:lvl5pPr indent="914400" latinLnBrk="0">
      <a:defRPr sz="1200">
        <a:latin typeface="+mn-lt"/>
        <a:ea typeface="+mn-ea"/>
        <a:cs typeface="+mn-cs"/>
        <a:sym typeface="Georgia"/>
      </a:defRPr>
    </a:lvl5pPr>
    <a:lvl6pPr indent="1143000" latinLnBrk="0">
      <a:defRPr sz="1200">
        <a:latin typeface="+mn-lt"/>
        <a:ea typeface="+mn-ea"/>
        <a:cs typeface="+mn-cs"/>
        <a:sym typeface="Georgia"/>
      </a:defRPr>
    </a:lvl6pPr>
    <a:lvl7pPr indent="1371600" latinLnBrk="0">
      <a:defRPr sz="1200">
        <a:latin typeface="+mn-lt"/>
        <a:ea typeface="+mn-ea"/>
        <a:cs typeface="+mn-cs"/>
        <a:sym typeface="Georgia"/>
      </a:defRPr>
    </a:lvl7pPr>
    <a:lvl8pPr indent="1600200" latinLnBrk="0">
      <a:defRPr sz="1200">
        <a:latin typeface="+mn-lt"/>
        <a:ea typeface="+mn-ea"/>
        <a:cs typeface="+mn-cs"/>
        <a:sym typeface="Georgia"/>
      </a:defRPr>
    </a:lvl8pPr>
    <a:lvl9pPr indent="1828800" latinLnBrk="0">
      <a:defRPr sz="1200">
        <a:latin typeface="+mn-lt"/>
        <a:ea typeface="+mn-ea"/>
        <a:cs typeface="+mn-cs"/>
        <a:sym typeface="Georgi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b2bb671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ab2bb671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2"/>
          <p:cNvSpPr/>
          <p:nvPr/>
        </p:nvSpPr>
        <p:spPr>
          <a:xfrm flipV="1">
            <a:off x="5410182" y="3810000"/>
            <a:ext cx="3733820" cy="9108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Прямоугольник 23"/>
          <p:cNvSpPr/>
          <p:nvPr/>
        </p:nvSpPr>
        <p:spPr>
          <a:xfrm flipV="1">
            <a:off x="5410200" y="3897010"/>
            <a:ext cx="3733802" cy="192025"/>
          </a:xfrm>
          <a:prstGeom prst="rect">
            <a:avLst/>
          </a:prstGeom>
          <a:solidFill>
            <a:schemeClr val="accent2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Прямоугольник 24"/>
          <p:cNvSpPr/>
          <p:nvPr/>
        </p:nvSpPr>
        <p:spPr>
          <a:xfrm flipV="1">
            <a:off x="5410200" y="4113388"/>
            <a:ext cx="3733802" cy="12701"/>
          </a:xfrm>
          <a:prstGeom prst="rect">
            <a:avLst/>
          </a:prstGeom>
          <a:solidFill>
            <a:schemeClr val="accent2">
              <a:alpha val="6499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Прямоугольник 25"/>
          <p:cNvSpPr/>
          <p:nvPr/>
        </p:nvSpPr>
        <p:spPr>
          <a:xfrm flipV="1">
            <a:off x="5410200" y="4164403"/>
            <a:ext cx="1965961" cy="18289"/>
          </a:xfrm>
          <a:prstGeom prst="rect">
            <a:avLst/>
          </a:prstGeom>
          <a:solidFill>
            <a:schemeClr val="accent2">
              <a:alpha val="6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Прямоугольник 26"/>
          <p:cNvSpPr/>
          <p:nvPr/>
        </p:nvSpPr>
        <p:spPr>
          <a:xfrm flipV="1">
            <a:off x="5410200" y="4197793"/>
            <a:ext cx="1965961" cy="12701"/>
          </a:xfrm>
          <a:prstGeom prst="rect">
            <a:avLst/>
          </a:prstGeom>
          <a:solidFill>
            <a:schemeClr val="accent2">
              <a:alpha val="64999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Скругленный прямоугольник 29"/>
          <p:cNvSpPr/>
          <p:nvPr/>
        </p:nvSpPr>
        <p:spPr>
          <a:xfrm>
            <a:off x="5410200" y="3962400"/>
            <a:ext cx="3063240" cy="2743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Скругленный прямоугольник 30"/>
          <p:cNvSpPr/>
          <p:nvPr/>
        </p:nvSpPr>
        <p:spPr>
          <a:xfrm>
            <a:off x="7376507" y="4060983"/>
            <a:ext cx="1600201" cy="3657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Прямоугольник 6"/>
          <p:cNvSpPr/>
          <p:nvPr/>
        </p:nvSpPr>
        <p:spPr>
          <a:xfrm>
            <a:off x="1" y="3649662"/>
            <a:ext cx="9144001" cy="244171"/>
          </a:xfrm>
          <a:prstGeom prst="rect">
            <a:avLst/>
          </a:prstGeom>
          <a:solidFill>
            <a:schemeClr val="accent2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Прямоугольник 9"/>
          <p:cNvSpPr/>
          <p:nvPr/>
        </p:nvSpPr>
        <p:spPr>
          <a:xfrm>
            <a:off x="0" y="3675526"/>
            <a:ext cx="9144001" cy="14067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Прямоугольник 10"/>
          <p:cNvSpPr/>
          <p:nvPr/>
        </p:nvSpPr>
        <p:spPr>
          <a:xfrm flipV="1">
            <a:off x="6414051" y="3643090"/>
            <a:ext cx="2729951" cy="24843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Прямоугольник 18"/>
          <p:cNvSpPr/>
          <p:nvPr/>
        </p:nvSpPr>
        <p:spPr>
          <a:xfrm>
            <a:off x="0" y="-1"/>
            <a:ext cx="9144000" cy="3701702"/>
          </a:xfrm>
          <a:prstGeom prst="rect">
            <a:avLst/>
          </a:prstGeom>
          <a:solidFill>
            <a:srgbClr val="42445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401886"/>
            <a:ext cx="8458200" cy="1470026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3899937"/>
            <a:ext cx="4953000" cy="1752601"/>
          </a:xfrm>
          <a:prstGeom prst="rect">
            <a:avLst/>
          </a:prstGeom>
        </p:spPr>
        <p:txBody>
          <a:bodyPr/>
          <a:lstStyle>
            <a:lvl1pPr marL="0" indent="64007">
              <a:buClrTx/>
              <a:buSzTx/>
              <a:buFontTx/>
              <a:buNone/>
              <a:defRPr sz="2400">
                <a:solidFill>
                  <a:srgbClr val="424456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424456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424456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424456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424456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25125" y="8755"/>
            <a:ext cx="342675" cy="358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94061" y="9891"/>
            <a:ext cx="342675" cy="358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781800" y="1143000"/>
            <a:ext cx="1905000" cy="54864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6248400" cy="54864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94061" y="9891"/>
            <a:ext cx="342675" cy="358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12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" name="Google Shape;16;p12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5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1981200"/>
            <a:ext cx="7772401" cy="1362075"/>
          </a:xfrm>
          <a:prstGeom prst="rect">
            <a:avLst/>
          </a:prstGeom>
        </p:spPr>
        <p:txBody>
          <a:bodyPr anchor="b"/>
          <a:lstStyle>
            <a:lvl1pPr>
              <a:defRPr sz="4300" b="1">
                <a:ln w="12700">
                  <a:solidFill>
                    <a:srgbClr val="308790"/>
                  </a:solidFill>
                </a:ln>
                <a:solidFill>
                  <a:srgbClr val="FFFFFF"/>
                </a:solidFill>
                <a:effectLst>
                  <a:outerShdw blurRad="38100" dist="38100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3367087"/>
            <a:ext cx="7772401" cy="1509713"/>
          </a:xfrm>
          <a:prstGeom prst="rect">
            <a:avLst/>
          </a:prstGeom>
        </p:spPr>
        <p:txBody>
          <a:bodyPr/>
          <a:lstStyle>
            <a:lvl1pPr marL="0" indent="45719">
              <a:buClrTx/>
              <a:buSzTx/>
              <a:buFontTx/>
              <a:buNone/>
              <a:defRPr sz="2100">
                <a:solidFill>
                  <a:srgbClr val="424456"/>
                </a:solidFill>
              </a:defRPr>
            </a:lvl1pPr>
            <a:lvl2pPr marL="0" indent="411480">
              <a:buClrTx/>
              <a:buSzTx/>
              <a:buFontTx/>
              <a:buNone/>
              <a:defRPr sz="2100">
                <a:solidFill>
                  <a:srgbClr val="424456"/>
                </a:solidFill>
              </a:defRPr>
            </a:lvl2pPr>
            <a:lvl3pPr marL="0" indent="704088">
              <a:buClrTx/>
              <a:buSzTx/>
              <a:buFontTx/>
              <a:buNone/>
              <a:defRPr sz="2100">
                <a:solidFill>
                  <a:srgbClr val="424456"/>
                </a:solidFill>
              </a:defRPr>
            </a:lvl3pPr>
            <a:lvl4pPr marL="0" indent="978407">
              <a:buClrTx/>
              <a:buSzTx/>
              <a:buFontTx/>
              <a:buNone/>
              <a:defRPr sz="2100">
                <a:solidFill>
                  <a:srgbClr val="424456"/>
                </a:solidFill>
              </a:defRPr>
            </a:lvl4pPr>
            <a:lvl5pPr marL="0" indent="1207008">
              <a:buClrTx/>
              <a:buSzTx/>
              <a:buFontTx/>
              <a:buNone/>
              <a:defRPr sz="2100">
                <a:solidFill>
                  <a:srgbClr val="424456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94061" y="9891"/>
            <a:ext cx="342675" cy="358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2249423"/>
            <a:ext cx="4038600" cy="452596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671362" indent="-259882">
              <a:defRPr sz="2000"/>
            </a:lvl2pPr>
            <a:lvl3pPr marL="947927" indent="-243839">
              <a:defRPr sz="2000"/>
            </a:lvl3pPr>
            <a:lvl4pPr marL="1201927" indent="-223520">
              <a:defRPr sz="2000"/>
            </a:lvl4pPr>
            <a:lvl5pPr marL="1410208" indent="-203200">
              <a:defRPr sz="2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94061" y="9891"/>
            <a:ext cx="342675" cy="358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81000" y="2244969"/>
            <a:ext cx="4041648" cy="457201"/>
          </a:xfrm>
          <a:prstGeom prst="rect">
            <a:avLst/>
          </a:prstGeom>
          <a:solidFill>
            <a:srgbClr val="328E97">
              <a:alpha val="25000"/>
            </a:srgbClr>
          </a:solidFill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45719">
              <a:buClrTx/>
              <a:buSzTx/>
              <a:buFontTx/>
              <a:buNone/>
              <a:defRPr sz="1900" b="1">
                <a:solidFill>
                  <a:srgbClr val="414141"/>
                </a:solidFill>
              </a:defRPr>
            </a:lvl1pPr>
            <a:lvl2pPr marL="0" indent="411480">
              <a:buClrTx/>
              <a:buSzTx/>
              <a:buFontTx/>
              <a:buNone/>
              <a:defRPr sz="1900" b="1">
                <a:solidFill>
                  <a:srgbClr val="414141"/>
                </a:solidFill>
              </a:defRPr>
            </a:lvl2pPr>
            <a:lvl3pPr marL="0" indent="704088">
              <a:buClrTx/>
              <a:buSzTx/>
              <a:buFontTx/>
              <a:buNone/>
              <a:defRPr sz="1900" b="1">
                <a:solidFill>
                  <a:srgbClr val="414141"/>
                </a:solidFill>
              </a:defRPr>
            </a:lvl3pPr>
            <a:lvl4pPr marL="0" indent="978407">
              <a:buClrTx/>
              <a:buSzTx/>
              <a:buFontTx/>
              <a:buNone/>
              <a:defRPr sz="1900" b="1">
                <a:solidFill>
                  <a:srgbClr val="414141"/>
                </a:solidFill>
              </a:defRPr>
            </a:lvl4pPr>
            <a:lvl5pPr marL="0" indent="1207008">
              <a:buClrTx/>
              <a:buSzTx/>
              <a:buFontTx/>
              <a:buNone/>
              <a:defRPr sz="1900" b="1">
                <a:solidFill>
                  <a:srgbClr val="41414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Текст 3"/>
          <p:cNvSpPr>
            <a:spLocks noGrp="1"/>
          </p:cNvSpPr>
          <p:nvPr>
            <p:ph type="body" sz="quarter" idx="13"/>
          </p:nvPr>
        </p:nvSpPr>
        <p:spPr>
          <a:xfrm>
            <a:off x="4721225" y="2244969"/>
            <a:ext cx="4041775" cy="457201"/>
          </a:xfrm>
          <a:prstGeom prst="rect">
            <a:avLst/>
          </a:prstGeom>
          <a:solidFill>
            <a:srgbClr val="328E97">
              <a:alpha val="25000"/>
            </a:srgbClr>
          </a:solidFill>
          <a:ln>
            <a:solidFill>
              <a:schemeClr val="accent2"/>
            </a:solidFill>
            <a:round/>
          </a:ln>
        </p:spPr>
        <p:txBody>
          <a:bodyPr anchor="ctr"/>
          <a:lstStyle/>
          <a:p>
            <a:pPr marL="0" indent="45719">
              <a:buClrTx/>
              <a:buSzTx/>
              <a:buFontTx/>
              <a:buNone/>
              <a:defRPr sz="1900" b="1">
                <a:solidFill>
                  <a:srgbClr val="414141"/>
                </a:solidFill>
              </a:defRPr>
            </a:pPr>
            <a:endParaRPr/>
          </a:p>
        </p:txBody>
      </p:sp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94061" y="9891"/>
            <a:ext cx="342675" cy="358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94061" y="9891"/>
            <a:ext cx="342675" cy="358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94061" y="9891"/>
            <a:ext cx="342675" cy="358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1" cy="877825"/>
          </a:xfrm>
          <a:prstGeom prst="rect">
            <a:avLst/>
          </a:prstGeom>
        </p:spPr>
        <p:txBody>
          <a:bodyPr anchor="b"/>
          <a:lstStyle>
            <a:lvl1pPr>
              <a:defRPr sz="1800" b="1"/>
            </a:lvl1pPr>
          </a:lstStyle>
          <a:p>
            <a:r>
              <a:t>Текст заголовка</a:t>
            </a:r>
          </a:p>
        </p:txBody>
      </p:sp>
      <p:sp>
        <p:nvSpPr>
          <p:cNvPr id="9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353496" y="2010727"/>
            <a:ext cx="3383281" cy="4617721"/>
          </a:xfrm>
          <a:prstGeom prst="rect">
            <a:avLst/>
          </a:prstGeom>
        </p:spPr>
        <p:txBody>
          <a:bodyPr/>
          <a:lstStyle>
            <a:lvl1pPr marL="0" indent="9144">
              <a:buClrTx/>
              <a:buSzTx/>
              <a:buFontTx/>
              <a:buNone/>
              <a:defRPr sz="1400"/>
            </a:lvl1pPr>
            <a:lvl2pPr marL="0" indent="411480">
              <a:buClrTx/>
              <a:buSzTx/>
              <a:buFontTx/>
              <a:buNone/>
              <a:defRPr sz="1400"/>
            </a:lvl2pPr>
            <a:lvl3pPr marL="0" indent="704088">
              <a:buClrTx/>
              <a:buSzTx/>
              <a:buFontTx/>
              <a:buNone/>
              <a:defRPr sz="1400"/>
            </a:lvl3pPr>
            <a:lvl4pPr marL="0" indent="978407">
              <a:buClrTx/>
              <a:buSzTx/>
              <a:buFontTx/>
              <a:buNone/>
              <a:defRPr sz="1400"/>
            </a:lvl4pPr>
            <a:lvl5pPr marL="0" indent="1207008">
              <a:buClrTx/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94061" y="9891"/>
            <a:ext cx="342675" cy="358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440433" y="1109160"/>
            <a:ext cx="586804" cy="4681638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106" name="Рисунок 2"/>
          <p:cNvSpPr>
            <a:spLocks noGrp="1"/>
          </p:cNvSpPr>
          <p:nvPr>
            <p:ph type="pic" sz="half" idx="13"/>
          </p:nvPr>
        </p:nvSpPr>
        <p:spPr>
          <a:xfrm>
            <a:off x="403670" y="1143000"/>
            <a:ext cx="4572001" cy="4572000"/>
          </a:xfrm>
          <a:prstGeom prst="rect">
            <a:avLst/>
          </a:prstGeom>
          <a:ln w="50800">
            <a:solidFill>
              <a:srgbClr val="FFFFFF"/>
            </a:solidFill>
            <a:miter lim="800000"/>
          </a:ln>
          <a:effectLst>
            <a:outerShdw blurRad="63500" dist="31750" dir="4800000" rotWithShape="0">
              <a:srgbClr val="000000">
                <a:alpha val="25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88443" y="3274307"/>
            <a:ext cx="2590801" cy="2516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300"/>
            </a:lvl1pPr>
            <a:lvl2pPr marL="0" indent="411480">
              <a:spcBef>
                <a:spcPts val="0"/>
              </a:spcBef>
              <a:buClrTx/>
              <a:buSzTx/>
              <a:buFontTx/>
              <a:buNone/>
              <a:defRPr sz="1300"/>
            </a:lvl2pPr>
            <a:lvl3pPr marL="0" indent="704088">
              <a:spcBef>
                <a:spcPts val="0"/>
              </a:spcBef>
              <a:buClrTx/>
              <a:buSzTx/>
              <a:buFontTx/>
              <a:buNone/>
              <a:defRPr sz="1300"/>
            </a:lvl3pPr>
            <a:lvl4pPr marL="0" indent="978407">
              <a:spcBef>
                <a:spcPts val="0"/>
              </a:spcBef>
              <a:buClrTx/>
              <a:buSzTx/>
              <a:buFontTx/>
              <a:buNone/>
              <a:defRPr sz="1300"/>
            </a:lvl4pPr>
            <a:lvl5pPr marL="0" indent="1207008">
              <a:spcBef>
                <a:spcPts val="0"/>
              </a:spcBef>
              <a:buClrTx/>
              <a:buSzTx/>
              <a:buFontTx/>
              <a:buNone/>
              <a:defRPr sz="13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94061" y="9891"/>
            <a:ext cx="342675" cy="358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7"/>
          <p:cNvSpPr/>
          <p:nvPr/>
        </p:nvSpPr>
        <p:spPr>
          <a:xfrm>
            <a:off x="1" y="366817"/>
            <a:ext cx="9144001" cy="84408"/>
          </a:xfrm>
          <a:prstGeom prst="rect">
            <a:avLst/>
          </a:prstGeom>
          <a:solidFill>
            <a:schemeClr val="accent2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42445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Прямоугольник 29"/>
          <p:cNvSpPr/>
          <p:nvPr/>
        </p:nvSpPr>
        <p:spPr>
          <a:xfrm>
            <a:off x="0" y="308275"/>
            <a:ext cx="9144001" cy="9144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Прямоугольник 30"/>
          <p:cNvSpPr/>
          <p:nvPr/>
        </p:nvSpPr>
        <p:spPr>
          <a:xfrm flipV="1">
            <a:off x="5410182" y="360246"/>
            <a:ext cx="3733820" cy="9108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Прямоугольник 31"/>
          <p:cNvSpPr/>
          <p:nvPr/>
        </p:nvSpPr>
        <p:spPr>
          <a:xfrm flipV="1">
            <a:off x="5410199" y="440111"/>
            <a:ext cx="3733803" cy="180036"/>
          </a:xfrm>
          <a:prstGeom prst="rect">
            <a:avLst/>
          </a:prstGeom>
          <a:solidFill>
            <a:schemeClr val="accent2">
              <a:alpha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Скругленный прямоугольник 32"/>
          <p:cNvSpPr/>
          <p:nvPr/>
        </p:nvSpPr>
        <p:spPr>
          <a:xfrm>
            <a:off x="5407338" y="497503"/>
            <a:ext cx="3063241" cy="2743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Скругленный прямоугольник 33"/>
          <p:cNvSpPr/>
          <p:nvPr/>
        </p:nvSpPr>
        <p:spPr>
          <a:xfrm>
            <a:off x="7373646" y="588942"/>
            <a:ext cx="1600201" cy="3657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Прямоугольник 34"/>
          <p:cNvSpPr/>
          <p:nvPr/>
        </p:nvSpPr>
        <p:spPr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Прямоугольник 35"/>
          <p:cNvSpPr/>
          <p:nvPr/>
        </p:nvSpPr>
        <p:spPr>
          <a:xfrm>
            <a:off x="9044481" y="-2001"/>
            <a:ext cx="27433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Прямоугольник 36"/>
          <p:cNvSpPr/>
          <p:nvPr/>
        </p:nvSpPr>
        <p:spPr>
          <a:xfrm>
            <a:off x="9023650" y="-2001"/>
            <a:ext cx="12701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Прямоугольник 37"/>
          <p:cNvSpPr/>
          <p:nvPr/>
        </p:nvSpPr>
        <p:spPr>
          <a:xfrm>
            <a:off x="8975422" y="-2001"/>
            <a:ext cx="27433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Прямоугольник 38"/>
          <p:cNvSpPr/>
          <p:nvPr/>
        </p:nvSpPr>
        <p:spPr>
          <a:xfrm>
            <a:off x="8915676" y="379"/>
            <a:ext cx="54865" cy="585218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Прямоугольник 39"/>
          <p:cNvSpPr/>
          <p:nvPr/>
        </p:nvSpPr>
        <p:spPr>
          <a:xfrm>
            <a:off x="8871696" y="379"/>
            <a:ext cx="12701" cy="585218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249423"/>
            <a:ext cx="8229600" cy="432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94061" y="9891"/>
            <a:ext cx="342675" cy="358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424456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424456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424456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424456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424456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424456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424456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424456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424456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365759" marR="0" indent="-256031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3"/>
        </a:buClr>
        <a:buSzPct val="100000"/>
        <a:buFont typeface="Georgia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1pPr>
      <a:lvl2pPr marL="677359" marR="0" indent="-265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3"/>
        </a:buClr>
        <a:buSzPct val="100000"/>
        <a:buFont typeface="Georgia"/>
        <a:buChar char="▫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2pPr>
      <a:lvl3pPr marL="960120" marR="0" indent="-256032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3"/>
        </a:buClr>
        <a:buSzPct val="100000"/>
        <a:buFont typeface="Georgia"/>
        <a:buChar char="●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3pPr>
      <a:lvl4pPr marL="1234439" marR="0" indent="-256032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3"/>
        </a:buClr>
        <a:buSzPct val="100000"/>
        <a:buFont typeface="Georgia"/>
        <a:buChar char="●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4pPr>
      <a:lvl5pPr marL="1463040" marR="0" indent="-256032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3"/>
        </a:buClr>
        <a:buSzPct val="100000"/>
        <a:buFont typeface="Georgia"/>
        <a:buChar char="▫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5pPr>
      <a:lvl6pPr marL="1710944" marR="0" indent="-28448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3"/>
        </a:buClr>
        <a:buSzPct val="100000"/>
        <a:buFont typeface="Georgia"/>
        <a:buChar char="▫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6pPr>
      <a:lvl7pPr marL="1965959" marR="0" indent="-32003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3"/>
        </a:buClr>
        <a:buSzPct val="100000"/>
        <a:buFont typeface="Georgia"/>
        <a:buChar char="▫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7pPr>
      <a:lvl8pPr marL="2188463" marR="0" indent="-341375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3"/>
        </a:buClr>
        <a:buSzPct val="100000"/>
        <a:buFont typeface="Georgia"/>
        <a:buChar char="◦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8pPr>
      <a:lvl9pPr marL="2423159" marR="0" indent="-36575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3"/>
        </a:buClr>
        <a:buSzPct val="100000"/>
        <a:buFont typeface="Georgia"/>
        <a:buChar char="◦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Заголовок 1"/>
          <p:cNvSpPr txBox="1">
            <a:spLocks noGrp="1"/>
          </p:cNvSpPr>
          <p:nvPr>
            <p:ph type="title"/>
          </p:nvPr>
        </p:nvSpPr>
        <p:spPr>
          <a:xfrm>
            <a:off x="428595" y="642917"/>
            <a:ext cx="8229601" cy="10668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lang="ru-RU" dirty="0" smtClean="0"/>
              <a:t>МЕГА-ПРОЕКТ «НОВАЯ ЯКШУРКА»</a:t>
            </a:r>
            <a:endParaRPr/>
          </a:p>
        </p:txBody>
      </p:sp>
      <p:sp>
        <p:nvSpPr>
          <p:cNvPr id="136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357158" y="1714487"/>
            <a:ext cx="8329642" cy="486004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None/>
              <a:defRPr sz="2500" b="1"/>
            </a:pPr>
            <a:endParaRPr/>
          </a:p>
          <a:p>
            <a:pPr>
              <a:lnSpc>
                <a:spcPct val="80000"/>
              </a:lnSpc>
              <a:defRPr sz="2500"/>
            </a:pPr>
            <a:r>
              <a:t>91.01 Деятельность библиотек и архивов</a:t>
            </a:r>
          </a:p>
          <a:p>
            <a:pPr>
              <a:lnSpc>
                <a:spcPct val="80000"/>
              </a:lnSpc>
              <a:defRPr sz="2500"/>
            </a:pPr>
            <a:r>
              <a:t>91.02 Деятельность музеев</a:t>
            </a:r>
          </a:p>
        </p:txBody>
      </p:sp>
      <p:pic>
        <p:nvPicPr>
          <p:cNvPr id="13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t="25781"/>
          <a:stretch>
            <a:fillRect/>
          </a:stretch>
        </p:blipFill>
        <p:spPr>
          <a:xfrm>
            <a:off x="0" y="1641513"/>
            <a:ext cx="9144000" cy="4797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-m1\Desktop\КМУ мероприятия\фото команды\E3qwDjVdgi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084" y="861976"/>
            <a:ext cx="4384714" cy="387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0" name="Google Shape;120;gab2bb6710a_0_0"/>
          <p:cNvSpPr txBox="1"/>
          <p:nvPr/>
        </p:nvSpPr>
        <p:spPr>
          <a:xfrm>
            <a:off x="429658" y="451692"/>
            <a:ext cx="6716283" cy="799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ru-RU" sz="3200" b="1" i="0" u="none" strike="noStrike" cap="none" dirty="0" smtClean="0">
                <a:ln>
                  <a:solidFill>
                    <a:srgbClr val="FFFF00"/>
                  </a:solidFill>
                </a:ln>
                <a:solidFill>
                  <a:srgbClr val="4BA4DC"/>
                </a:solidFill>
                <a:latin typeface="Rubik"/>
                <a:ea typeface="Rubik"/>
                <a:cs typeface="Rubik"/>
                <a:sym typeface="Rubik"/>
              </a:rPr>
              <a:t>КОМАНДА ПРОЕКТА</a:t>
            </a:r>
            <a:endParaRPr sz="3200" b="1" i="0" u="none" strike="noStrike" cap="none">
              <a:ln>
                <a:solidFill>
                  <a:srgbClr val="FFFF00"/>
                </a:solidFill>
              </a:ln>
              <a:solidFill>
                <a:srgbClr val="4BA4DC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1" name="Google Shape;121;gab2bb6710a_0_0"/>
          <p:cNvSpPr txBox="1"/>
          <p:nvPr/>
        </p:nvSpPr>
        <p:spPr>
          <a:xfrm>
            <a:off x="526500" y="4792500"/>
            <a:ext cx="4849800" cy="64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ab2bb6710a_0_0"/>
          <p:cNvSpPr txBox="1">
            <a:spLocks noGrp="1"/>
          </p:cNvSpPr>
          <p:nvPr>
            <p:ph type="body" idx="1"/>
          </p:nvPr>
        </p:nvSpPr>
        <p:spPr>
          <a:xfrm>
            <a:off x="319489" y="1211855"/>
            <a:ext cx="4560983" cy="5210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ru-RU" sz="1600" b="1" dirty="0" err="1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Широбоков</a:t>
            </a:r>
            <a:r>
              <a:rPr lang="ru-RU" sz="1600" b="1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 Николай</a:t>
            </a:r>
            <a:r>
              <a:rPr lang="ru-RU" sz="1600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руководитель  </a:t>
            </a:r>
            <a:r>
              <a:rPr lang="ru-RU" sz="1600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проекта,  </a:t>
            </a:r>
            <a:r>
              <a:rPr lang="ru-RU" sz="1600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глава </a:t>
            </a:r>
            <a:r>
              <a:rPr lang="ru-RU" sz="1600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МО «</a:t>
            </a:r>
            <a:r>
              <a:rPr lang="ru-RU" sz="1600" dirty="0" err="1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Якшур-Бодьинское</a:t>
            </a:r>
            <a:r>
              <a:rPr lang="ru-RU" sz="1600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». </a:t>
            </a:r>
            <a:endParaRPr lang="ru-RU" sz="1600" dirty="0" smtClean="0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600" b="1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Вахрушева Оксана</a:t>
            </a:r>
            <a:r>
              <a:rPr lang="ru" sz="1600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, администратор проекта, методист Якшур-Бодьинского  МАУ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600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«Информационно-культурный центр</a:t>
            </a:r>
            <a:r>
              <a:rPr lang="ru" sz="1600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».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600" b="1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П</a:t>
            </a:r>
            <a:r>
              <a:rPr lang="ru-RU" sz="1600" b="1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а</a:t>
            </a:r>
            <a:r>
              <a:rPr lang="ru" sz="1600" b="1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сынкова Любовь</a:t>
            </a:r>
            <a:r>
              <a:rPr lang="ru" sz="1600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, консультант (тема ворот в истории села), директор Якшур-Бодьинского музея </a:t>
            </a:r>
            <a:endParaRPr lang="ru" sz="1600" dirty="0" smtClean="0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>
              <a:buClr>
                <a:srgbClr val="000000"/>
              </a:buClr>
              <a:buNone/>
            </a:pPr>
            <a:r>
              <a:rPr lang="ru-RU" sz="1600" b="1" dirty="0" err="1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Соловатова</a:t>
            </a:r>
            <a:r>
              <a:rPr lang="ru-RU" sz="1600" b="1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 Мария и Брюханов Лев, </a:t>
            </a:r>
            <a:r>
              <a:rPr lang="ru-RU" sz="1600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скульпторы, </a:t>
            </a:r>
            <a:r>
              <a:rPr lang="ru-RU" sz="1600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члены </a:t>
            </a:r>
            <a:r>
              <a:rPr lang="ru-RU" sz="1600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Творческого Союза художников России. </a:t>
            </a:r>
            <a:r>
              <a:rPr lang="ru-RU" sz="1600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Кураторы  фестиваля «</a:t>
            </a:r>
            <a:r>
              <a:rPr lang="ru-RU" sz="1600" dirty="0" err="1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ВОРОТись</a:t>
            </a:r>
            <a:r>
              <a:rPr lang="ru-RU" sz="1600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»</a:t>
            </a:r>
            <a:endParaRPr sz="1600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Ившина Софья</a:t>
            </a:r>
            <a:r>
              <a:rPr lang="ru-RU" sz="1600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, дизайнер. Дизайнерское сопровождение проекта – дизайн-проект развития территории, логотипы, объявления.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Иванов Роман</a:t>
            </a:r>
            <a:r>
              <a:rPr lang="ru-RU" sz="1600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, директор АНО «Якшур-Бодья – открытый дом» .</a:t>
            </a:r>
            <a:r>
              <a:rPr lang="en-US" sz="1600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Медиа-сопровождение</a:t>
            </a:r>
            <a:r>
              <a:rPr lang="ru-RU" sz="1600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ru-RU" sz="1700" dirty="0" smtClean="0"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7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5772838" y="4605050"/>
            <a:ext cx="28864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Встреча в краеведческом музее, на заднем плане – восстановленные деревенские ворота</a:t>
            </a:r>
            <a:endParaRPr lang="ru-RU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699" y="740799"/>
            <a:ext cx="7873833" cy="1043933"/>
          </a:xfrm>
        </p:spPr>
        <p:txBody>
          <a:bodyPr/>
          <a:lstStyle/>
          <a:p>
            <a:pPr algn="ctr"/>
            <a:r>
              <a:rPr lang="ru-RU" dirty="0" smtClean="0"/>
              <a:t>     </a:t>
            </a:r>
            <a:r>
              <a:rPr lang="ru-RU" sz="4000" dirty="0" smtClean="0"/>
              <a:t>ПРОБЛЕМЫ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269" y="1806766"/>
            <a:ext cx="8538073" cy="4362680"/>
          </a:xfrm>
        </p:spPr>
        <p:txBody>
          <a:bodyPr/>
          <a:lstStyle/>
          <a:p>
            <a:r>
              <a:rPr lang="ru-RU" sz="2400" dirty="0" smtClean="0"/>
              <a:t>проблема </a:t>
            </a:r>
            <a:r>
              <a:rPr lang="ru-RU" sz="2400" dirty="0" smtClean="0"/>
              <a:t>отсутствия в селе Якшур-Бодья  (население около 8000 человек) современных </a:t>
            </a:r>
            <a:r>
              <a:rPr lang="ru-RU" sz="2400" dirty="0" err="1" smtClean="0"/>
              <a:t>креативных</a:t>
            </a:r>
            <a:r>
              <a:rPr lang="ru-RU" sz="2400" dirty="0" smtClean="0"/>
              <a:t> общественных пространств, где сельские жители могли бы качественно организовывать свой культурный досуг, комфортный отдых,  знакомиться с  национальной культурой и обычаями через новые форматы культурных мероприятий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массовый отток </a:t>
            </a:r>
            <a:r>
              <a:rPr lang="ru-RU" sz="2400" dirty="0" smtClean="0"/>
              <a:t>молодежи  </a:t>
            </a:r>
            <a:r>
              <a:rPr lang="ru-RU" sz="2400" dirty="0" smtClean="0"/>
              <a:t>из сельской местности в </a:t>
            </a:r>
            <a:r>
              <a:rPr lang="ru-RU" sz="2400" dirty="0" smtClean="0"/>
              <a:t>города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699" y="550843"/>
            <a:ext cx="8611963" cy="749147"/>
          </a:xfrm>
        </p:spPr>
        <p:txBody>
          <a:bodyPr/>
          <a:lstStyle/>
          <a:p>
            <a:pPr algn="ctr"/>
            <a:r>
              <a:rPr lang="ru-RU" b="1" dirty="0" smtClean="0"/>
              <a:t>Скульпторы Мария </a:t>
            </a:r>
            <a:r>
              <a:rPr lang="ru-RU" b="1" dirty="0" err="1" smtClean="0"/>
              <a:t>Соловатова</a:t>
            </a:r>
            <a:r>
              <a:rPr lang="ru-RU" b="1" dirty="0" smtClean="0"/>
              <a:t> и Лев Брюханов оценивают площадку для проведения фестиваля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-m1\Desktop\-nnVXjdMFQ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794" y="1261432"/>
            <a:ext cx="7010401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699" y="740800"/>
            <a:ext cx="8633997" cy="548173"/>
          </a:xfrm>
        </p:spPr>
        <p:txBody>
          <a:bodyPr/>
          <a:lstStyle/>
          <a:p>
            <a:pPr algn="ctr"/>
            <a:r>
              <a:rPr lang="ru-RU" dirty="0" smtClean="0"/>
              <a:t>БУДУЩАЯ ПЛОЩАДКА ФЕСТИВАЛЯ С ТРОТУАРАМИ И ПЛОЩАДКАМИ ДЛЯ АРТ-ОБЪЕКТОВ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-m1\Desktop\Площадка фестиваля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0759" y="1280996"/>
            <a:ext cx="6838136" cy="5229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699" y="740800"/>
            <a:ext cx="8457727" cy="1088000"/>
          </a:xfrm>
        </p:spPr>
        <p:txBody>
          <a:bodyPr/>
          <a:lstStyle/>
          <a:p>
            <a:r>
              <a:rPr lang="ru-RU" dirty="0" smtClean="0"/>
              <a:t>Образцы тротуаров и шестиугольной площадки для </a:t>
            </a:r>
            <a:r>
              <a:rPr lang="ru-RU" dirty="0" err="1" smtClean="0"/>
              <a:t>арт-объекта</a:t>
            </a:r>
            <a:r>
              <a:rPr lang="ru-RU" dirty="0" smtClean="0"/>
              <a:t>. Ширина тротуара – 1,5 метра. Сторона шестиугольника площадки – 1,5 метра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-m1\Desktop\a_325_12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191" y="1970240"/>
            <a:ext cx="4812535" cy="3206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user-m1\Desktop\poli05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043" y="3294042"/>
            <a:ext cx="4455432" cy="3344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124" y="539828"/>
            <a:ext cx="6973677" cy="738130"/>
          </a:xfrm>
        </p:spPr>
        <p:txBody>
          <a:bodyPr/>
          <a:lstStyle/>
          <a:p>
            <a:r>
              <a:rPr lang="ru-RU" dirty="0" smtClean="0"/>
              <a:t>ОЖИДАЕМЫЕ РЕЗУЛЬТАТЫ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0842" y="5475382"/>
            <a:ext cx="8207567" cy="1101687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Появится  </a:t>
            </a:r>
            <a:r>
              <a:rPr lang="ru-RU" sz="1600" dirty="0" err="1" smtClean="0"/>
              <a:t>креативное</a:t>
            </a:r>
            <a:r>
              <a:rPr lang="ru-RU" sz="1600" dirty="0" smtClean="0"/>
              <a:t> сельское пространство на заброшенной территории, которое станет площадкой для проведения </a:t>
            </a:r>
            <a:r>
              <a:rPr lang="ru-RU" sz="1600" dirty="0" err="1" smtClean="0"/>
              <a:t>культурно-досуговых</a:t>
            </a:r>
            <a:r>
              <a:rPr lang="ru-RU" sz="1600" dirty="0" smtClean="0"/>
              <a:t> мероприятий нового формата для молодых семей с детьми  и молодежи села </a:t>
            </a:r>
            <a:r>
              <a:rPr lang="ru-RU" sz="1600" dirty="0" smtClean="0"/>
              <a:t>Якшур-Бодья.</a:t>
            </a:r>
          </a:p>
          <a:p>
            <a:endParaRPr lang="ru-RU" dirty="0"/>
          </a:p>
        </p:txBody>
      </p:sp>
      <p:pic>
        <p:nvPicPr>
          <p:cNvPr id="6146" name="Picture 2" descr="C:\Users\user-m1\Desktop\60169743GlN.jpg"/>
          <p:cNvPicPr>
            <a:picLocks noChangeAspect="1" noChangeArrowheads="1"/>
          </p:cNvPicPr>
          <p:nvPr/>
        </p:nvPicPr>
        <p:blipFill>
          <a:blip r:embed="rId2"/>
          <a:srcRect t="8139" b="7076"/>
          <a:stretch>
            <a:fillRect/>
          </a:stretch>
        </p:blipFill>
        <p:spPr bwMode="auto">
          <a:xfrm>
            <a:off x="983782" y="1288973"/>
            <a:ext cx="7311920" cy="413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725" y="815248"/>
            <a:ext cx="8185534" cy="7932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Территория проекта – центральная часть села Якшур-Бодья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/>
          <a:stretch>
            <a:fillRect/>
          </a:stretch>
        </p:blipFill>
        <p:spPr bwMode="auto">
          <a:xfrm>
            <a:off x="550844" y="1795752"/>
            <a:ext cx="8167169" cy="459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Заголовок 1"/>
          <p:cNvSpPr txBox="1">
            <a:spLocks noGrp="1"/>
          </p:cNvSpPr>
          <p:nvPr>
            <p:ph type="title"/>
          </p:nvPr>
        </p:nvSpPr>
        <p:spPr>
          <a:xfrm>
            <a:off x="928662" y="642917"/>
            <a:ext cx="7758139" cy="71438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Пойма реки Якшурки</a:t>
            </a:r>
          </a:p>
        </p:txBody>
      </p:sp>
      <p:sp>
        <p:nvSpPr>
          <p:cNvPr id="143" name="Содержимое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909" y="1214421"/>
            <a:ext cx="8057952" cy="5380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Заголовок 1"/>
          <p:cNvSpPr txBox="1">
            <a:spLocks noGrp="1"/>
          </p:cNvSpPr>
          <p:nvPr>
            <p:ph type="title"/>
          </p:nvPr>
        </p:nvSpPr>
        <p:spPr>
          <a:xfrm>
            <a:off x="785786" y="642917"/>
            <a:ext cx="7901014" cy="71438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Речка Якшурка</a:t>
            </a:r>
          </a:p>
        </p:txBody>
      </p:sp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909" y="1357297"/>
            <a:ext cx="7859181" cy="52496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Заголовок 1"/>
          <p:cNvSpPr txBox="1">
            <a:spLocks noGrp="1"/>
          </p:cNvSpPr>
          <p:nvPr>
            <p:ph type="title"/>
          </p:nvPr>
        </p:nvSpPr>
        <p:spPr>
          <a:xfrm>
            <a:off x="428595" y="785793"/>
            <a:ext cx="8286810" cy="107157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Мостики и тропинки</a:t>
            </a:r>
          </a:p>
        </p:txBody>
      </p:sp>
      <p:pic>
        <p:nvPicPr>
          <p:cNvPr id="15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27505" r="5697"/>
          <a:stretch>
            <a:fillRect/>
          </a:stretch>
        </p:blipFill>
        <p:spPr>
          <a:xfrm>
            <a:off x="857224" y="2357429"/>
            <a:ext cx="3643339" cy="3643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14978" r="23863"/>
          <a:stretch>
            <a:fillRect/>
          </a:stretch>
        </p:blipFill>
        <p:spPr>
          <a:xfrm>
            <a:off x="5143503" y="1643049"/>
            <a:ext cx="3500463" cy="382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2138" y="634040"/>
            <a:ext cx="7996844" cy="622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353" y="740801"/>
            <a:ext cx="7099069" cy="223476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</a:rPr>
              <a:t>Схема зонирования поймы речки </a:t>
            </a:r>
            <a:r>
              <a:rPr lang="ru-RU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</a:rPr>
              <a:t>Якшурки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70333"/>
            <a:ext cx="8438920" cy="848298"/>
          </a:xfrm>
        </p:spPr>
        <p:txBody>
          <a:bodyPr/>
          <a:lstStyle/>
          <a:p>
            <a:pPr algn="ctr"/>
            <a:r>
              <a:rPr lang="ru-RU" dirty="0" smtClean="0"/>
              <a:t>Архитектурный комплекс «Якшур-Бодья – открытый дом» в центре села Якшур-Бодья.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652" y="5188944"/>
            <a:ext cx="7249100" cy="1057620"/>
          </a:xfrm>
        </p:spPr>
        <p:txBody>
          <a:bodyPr/>
          <a:lstStyle/>
          <a:p>
            <a:r>
              <a:rPr lang="ru-RU" dirty="0" smtClean="0"/>
              <a:t>Перед комплексом – федеральная трасса  М-7 Волга (трафик 8,5 тысяч машин в день)</a:t>
            </a:r>
          </a:p>
          <a:p>
            <a:r>
              <a:rPr lang="ru-RU" dirty="0" smtClean="0"/>
              <a:t>На заднем плане – территория Новая </a:t>
            </a:r>
            <a:r>
              <a:rPr lang="ru-RU" dirty="0" err="1" smtClean="0"/>
              <a:t>Якшурка</a:t>
            </a:r>
            <a:r>
              <a:rPr lang="ru-RU" dirty="0" smtClean="0"/>
              <a:t>,  где запланировано проведение Фестиваля «</a:t>
            </a:r>
            <a:r>
              <a:rPr lang="ru-RU" dirty="0" err="1" smtClean="0"/>
              <a:t>ВОРОТись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pic>
        <p:nvPicPr>
          <p:cNvPr id="2050" name="Picture 2" descr="C:\Users\user-m1\Desktop\photo_2021-01-18_12-55-56.jpg"/>
          <p:cNvPicPr>
            <a:picLocks noChangeAspect="1" noChangeArrowheads="1"/>
          </p:cNvPicPr>
          <p:nvPr/>
        </p:nvPicPr>
        <p:blipFill>
          <a:blip r:embed="rId2"/>
          <a:srcRect l="17568" r="9764"/>
          <a:stretch>
            <a:fillRect/>
          </a:stretch>
        </p:blipFill>
        <p:spPr bwMode="auto">
          <a:xfrm>
            <a:off x="451691" y="1815350"/>
            <a:ext cx="8514054" cy="338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670" t="10526" r="-536" b="5263"/>
          <a:stretch>
            <a:fillRect/>
          </a:stretch>
        </p:blipFill>
        <p:spPr bwMode="auto">
          <a:xfrm>
            <a:off x="297454" y="804231"/>
            <a:ext cx="8416887" cy="57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AutoShape 2"/>
          <p:cNvSpPr>
            <a:spLocks noChangeArrowheads="1"/>
          </p:cNvSpPr>
          <p:nvPr/>
        </p:nvSpPr>
        <p:spPr bwMode="auto">
          <a:xfrm rot="17515426">
            <a:off x="2179777" y="3682699"/>
            <a:ext cx="2595139" cy="1844592"/>
          </a:xfrm>
          <a:prstGeom prst="rightArrow">
            <a:avLst>
              <a:gd name="adj1" fmla="val 50000"/>
              <a:gd name="adj2" fmla="val 8032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Территория  фестиваля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ВОРОТись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 rot="20352040">
            <a:off x="4020795" y="5725682"/>
            <a:ext cx="1047323" cy="978244"/>
          </a:xfrm>
          <a:prstGeom prst="rightArrow">
            <a:avLst>
              <a:gd name="adj1" fmla="val 50000"/>
              <a:gd name="adj2" fmla="val 6444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Речка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Якшурка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804232" y="2776251"/>
            <a:ext cx="969484" cy="1388125"/>
          </a:xfrm>
          <a:prstGeom prst="downArrow">
            <a:avLst>
              <a:gd name="adj1" fmla="val 50000"/>
              <a:gd name="adj2" fmla="val 3303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Арх. Комплекс карета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 rot="17442213">
            <a:off x="-306674" y="5500221"/>
            <a:ext cx="1801083" cy="589030"/>
          </a:xfrm>
          <a:prstGeom prst="rightArrow">
            <a:avLst>
              <a:gd name="adj1" fmla="val 50000"/>
              <a:gd name="adj2" fmla="val 9347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Трасса М7-Волга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658" y="925417"/>
            <a:ext cx="7766891" cy="3194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ФЕСТИВАЛЬ «</a:t>
            </a:r>
            <a:r>
              <a:rPr lang="ru-RU" sz="2800" b="1" dirty="0" err="1" smtClean="0"/>
              <a:t>ВОРОТись</a:t>
            </a:r>
            <a:r>
              <a:rPr lang="ru-RU" sz="2800" b="1" dirty="0" smtClean="0"/>
              <a:t>» 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 err="1" smtClean="0"/>
              <a:t>фестиваль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арт-объектов</a:t>
            </a:r>
            <a:r>
              <a:rPr lang="ru-RU" sz="2800" b="1" dirty="0" smtClean="0"/>
              <a:t> с темой «ВОРОТА»</a:t>
            </a:r>
            <a:endParaRPr lang="ru-RU" sz="2800" b="1" dirty="0"/>
          </a:p>
        </p:txBody>
      </p:sp>
      <p:pic>
        <p:nvPicPr>
          <p:cNvPr id="6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rcRect t="25781"/>
          <a:stretch>
            <a:fillRect/>
          </a:stretch>
        </p:blipFill>
        <p:spPr>
          <a:xfrm>
            <a:off x="1905918" y="2084113"/>
            <a:ext cx="5221994" cy="2739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 descr="C:\Users\user-m1\Desktop\2f425d6759a7b6033d99a904361725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22024"/>
            <a:ext cx="2711846" cy="1806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-m1\Desktop\a78dbe466812c4949d1d4df84d7920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9952" y="1228383"/>
            <a:ext cx="2644048" cy="198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-m1\Desktop\bespoke-italian-furniture-sustainable-furniture-esperiri-milan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269" y="4494882"/>
            <a:ext cx="3280024" cy="2186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-m1\Desktop\246603_8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4361" y="4478355"/>
            <a:ext cx="2875401" cy="2156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Городская">
  <a:themeElements>
    <a:clrScheme name="Городска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0000FF"/>
      </a:hlink>
      <a:folHlink>
        <a:srgbClr val="FF00FF"/>
      </a:folHlink>
    </a:clrScheme>
    <a:fontScheme name="Городская">
      <a:majorFont>
        <a:latin typeface="Helvetica"/>
        <a:ea typeface="Helvetica"/>
        <a:cs typeface="Helvetica"/>
      </a:majorFont>
      <a:minorFont>
        <a:latin typeface="Georgia"/>
        <a:ea typeface="Georgia"/>
        <a:cs typeface="Georgia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0000FF"/>
      </a:hlink>
      <a:folHlink>
        <a:srgbClr val="FF00FF"/>
      </a:folHlink>
    </a:clrScheme>
    <a:fontScheme name="Городская">
      <a:majorFont>
        <a:latin typeface="Helvetica"/>
        <a:ea typeface="Helvetica"/>
        <a:cs typeface="Helvetica"/>
      </a:majorFont>
      <a:minorFont>
        <a:latin typeface="Georgia"/>
        <a:ea typeface="Georgia"/>
        <a:cs typeface="Georgia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321</Words>
  <Application>Microsoft Office PowerPoint</Application>
  <PresentationFormat>Экран (4:3)</PresentationFormat>
  <Paragraphs>34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МЕГА-ПРОЕКТ «НОВАЯ ЯКШУРКА»</vt:lpstr>
      <vt:lpstr>Территория проекта – центральная часть села Якшур-Бодья</vt:lpstr>
      <vt:lpstr>Пойма реки Якшурки</vt:lpstr>
      <vt:lpstr>Речка Якшурка</vt:lpstr>
      <vt:lpstr>Мостики и тропинки</vt:lpstr>
      <vt:lpstr>Схема зонирования поймы речки Якшурки</vt:lpstr>
      <vt:lpstr>Архитектурный комплекс «Якшур-Бодья – открытый дом» в центре села Якшур-Бодья.</vt:lpstr>
      <vt:lpstr>Слайд 8</vt:lpstr>
      <vt:lpstr>ФЕСТИВАЛЬ «ВОРОТись»   фестиваль арт-объектов с темой «ВОРОТА»</vt:lpstr>
      <vt:lpstr>Слайд 10</vt:lpstr>
      <vt:lpstr>     ПРОБЛЕМЫ</vt:lpstr>
      <vt:lpstr>Скульпторы Мария Соловатова и Лев Брюханов оценивают площадку для проведения фестиваля</vt:lpstr>
      <vt:lpstr>БУДУЩАЯ ПЛОЩАДКА ФЕСТИВАЛЯ С ТРОТУАРАМИ И ПЛОЩАДКАМИ ДЛЯ АРТ-ОБЪЕКТОВ</vt:lpstr>
      <vt:lpstr>Образцы тротуаров и шестиугольной площадки для арт-объекта. Ширина тротуара – 1,5 метра. Сторона шестиугольника площадки – 1,5 метра</vt:lpstr>
      <vt:lpstr>ОЖИДАЕМЫЕ РЕЗУЛЬТАТЫ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деятельности</dc:title>
  <dc:creator>user-m1</dc:creator>
  <cp:lastModifiedBy>user-m1</cp:lastModifiedBy>
  <cp:revision>11</cp:revision>
  <dcterms:modified xsi:type="dcterms:W3CDTF">2021-03-14T09:26:31Z</dcterms:modified>
</cp:coreProperties>
</file>