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8" r:id="rId2"/>
    <p:sldId id="259" r:id="rId3"/>
    <p:sldId id="260" r:id="rId4"/>
    <p:sldId id="263" r:id="rId5"/>
    <p:sldId id="265" r:id="rId6"/>
    <p:sldId id="267" r:id="rId7"/>
    <p:sldId id="262" r:id="rId8"/>
    <p:sldId id="269" r:id="rId9"/>
    <p:sldId id="268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ц"/>
          <p:cNvPicPr>
            <a:picLocks noChangeAspect="1" noChangeArrowheads="1"/>
          </p:cNvPicPr>
          <p:nvPr/>
        </p:nvPicPr>
        <p:blipFill>
          <a:blip r:embed="rId3" cstate="print">
            <a:lum bright="18000" contrast="30000"/>
          </a:blip>
          <a:srcRect/>
          <a:stretch>
            <a:fillRect/>
          </a:stretch>
        </p:blipFill>
        <p:spPr bwMode="auto">
          <a:xfrm>
            <a:off x="1990514" y="2132856"/>
            <a:ext cx="6989136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Untitled-1 Копировать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7504" y="404664"/>
            <a:ext cx="2232248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2195736" y="908720"/>
            <a:ext cx="6948264" cy="130412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МБОУ ДО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200" dirty="0" smtClean="0">
                <a:solidFill>
                  <a:srgbClr val="002060"/>
                </a:solidFill>
              </a:rPr>
              <a:t>Центр дополнительного образования для детей</a:t>
            </a:r>
            <a:endParaRPr lang="ru-RU" sz="22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548680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Центр дополнительного образования для детей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предоставляет детям широкий спектр образовательных услуг по следующим направленностям: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128553" y="3080330"/>
            <a:ext cx="2729331" cy="1277364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/>
              <a:t>Направленности </a:t>
            </a:r>
            <a:r>
              <a:rPr lang="ru-RU" sz="1600" b="1" dirty="0"/>
              <a:t>образовательной деятельности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08104" y="1412776"/>
            <a:ext cx="2736304" cy="106447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b="1" dirty="0" smtClean="0"/>
              <a:t>Художественная</a:t>
            </a:r>
            <a:endParaRPr lang="ru-RU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417793" y="3221786"/>
            <a:ext cx="2618703" cy="106447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b="1" dirty="0" smtClean="0"/>
              <a:t>Физкультурно-спортивная</a:t>
            </a:r>
            <a:endParaRPr lang="ru-RU" b="1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27584" y="5013176"/>
            <a:ext cx="2512301" cy="106447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b="1" dirty="0" smtClean="0"/>
              <a:t>Техническая</a:t>
            </a:r>
            <a:endParaRPr lang="ru-RU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0" y="3212976"/>
            <a:ext cx="2536364" cy="106447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b="1" dirty="0" smtClean="0"/>
              <a:t>Туристско-краеведческая</a:t>
            </a:r>
            <a:endParaRPr lang="ru-RU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187624" y="1340768"/>
            <a:ext cx="2586783" cy="106447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b="1" dirty="0" smtClean="0"/>
              <a:t>Социально-гуманитарная</a:t>
            </a:r>
            <a:endParaRPr lang="ru-RU" b="1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508104" y="5013176"/>
            <a:ext cx="3240360" cy="106447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ru-RU" b="1" dirty="0" smtClean="0"/>
              <a:t>Естественнонаучная</a:t>
            </a:r>
            <a:endParaRPr lang="ru-RU" b="1" dirty="0"/>
          </a:p>
        </p:txBody>
      </p:sp>
      <p:sp>
        <p:nvSpPr>
          <p:cNvPr id="11" name="Стрелка вправо 10"/>
          <p:cNvSpPr/>
          <p:nvPr/>
        </p:nvSpPr>
        <p:spPr>
          <a:xfrm>
            <a:off x="5927725" y="3432175"/>
            <a:ext cx="430213" cy="568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10800000">
            <a:off x="2570163" y="3432175"/>
            <a:ext cx="430212" cy="56832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17776311">
            <a:off x="5434873" y="2484590"/>
            <a:ext cx="425450" cy="574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3938248">
            <a:off x="5571311" y="4364237"/>
            <a:ext cx="431800" cy="566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право 16"/>
          <p:cNvSpPr/>
          <p:nvPr/>
        </p:nvSpPr>
        <p:spPr>
          <a:xfrm rot="15282982">
            <a:off x="2958166" y="2420478"/>
            <a:ext cx="431800" cy="5667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7597353">
            <a:off x="2895166" y="4362793"/>
            <a:ext cx="425450" cy="5746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00811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Художественная направленность</a:t>
            </a:r>
            <a:endParaRPr lang="ru-RU" b="1" dirty="0"/>
          </a:p>
        </p:txBody>
      </p:sp>
      <p:pic>
        <p:nvPicPr>
          <p:cNvPr id="8" name="Рисунок 7" descr="C:\Documents and Settings\Администратор\Рабочий стол\для сайта\радченко\_DSC118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754960"/>
            <a:ext cx="3143945" cy="21780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Documents and Settings\Администратор\Рабочий стол\для сайта\радченко\20130610_18482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4293096"/>
            <a:ext cx="3293368" cy="24284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C:\Documents and Settings\Администратор\Рабочий стол\для сайта\радченко\_DSC129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700808"/>
            <a:ext cx="3365376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C:\Documents and Settings\Администратор\Рабочий стол\для сайта\радченко\IMG_012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4509120"/>
            <a:ext cx="3061740" cy="2182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Художественная направленность</a:t>
            </a:r>
            <a:endParaRPr lang="ru-RU" b="1" dirty="0"/>
          </a:p>
        </p:txBody>
      </p:sp>
      <p:pic>
        <p:nvPicPr>
          <p:cNvPr id="13" name="Рисунок 12" descr="F:\Поделки_тесто,мои\Поделка рождество канз 00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412776"/>
            <a:ext cx="3076575" cy="2307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F:\Поделки_тесто,мои\осенние самоцветы.JPG"/>
          <p:cNvPicPr/>
          <p:nvPr/>
        </p:nvPicPr>
        <p:blipFill>
          <a:blip r:embed="rId4" cstate="print"/>
          <a:srcRect l="2439" t="3030"/>
          <a:stretch>
            <a:fillRect/>
          </a:stretch>
        </p:blipFill>
        <p:spPr bwMode="auto">
          <a:xfrm>
            <a:off x="3563888" y="4005064"/>
            <a:ext cx="2880320" cy="23042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Рисунок 14" descr="F:\Поделки_тесто,мои\рождественская сказка.jpeg"/>
          <p:cNvPicPr/>
          <p:nvPr/>
        </p:nvPicPr>
        <p:blipFill>
          <a:blip r:embed="rId5" cstate="print"/>
          <a:srcRect l="8788"/>
          <a:stretch>
            <a:fillRect/>
          </a:stretch>
        </p:blipFill>
        <p:spPr bwMode="auto">
          <a:xfrm>
            <a:off x="6660232" y="2636912"/>
            <a:ext cx="2386211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Рисунок 15" descr="F:\Поделки_тесто,мои\Кладовая осени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3717032"/>
            <a:ext cx="2520280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Рисунок 16" descr="F:\Поделки_тесто,мои\пасха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5536" y="1484784"/>
            <a:ext cx="2857500" cy="2143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620688"/>
            <a:ext cx="8507288" cy="1008112"/>
          </a:xfrm>
        </p:spPr>
        <p:txBody>
          <a:bodyPr>
            <a:noAutofit/>
          </a:bodyPr>
          <a:lstStyle/>
          <a:p>
            <a:r>
              <a:rPr lang="ru-RU" sz="3200" dirty="0" smtClean="0"/>
              <a:t>Физкультурно-спортивная направленность:</a:t>
            </a:r>
            <a:endParaRPr lang="ru-RU" sz="3200" dirty="0"/>
          </a:p>
        </p:txBody>
      </p:sp>
      <p:pic>
        <p:nvPicPr>
          <p:cNvPr id="4" name="Picture 45"/>
          <p:cNvPicPr>
            <a:picLocks noChangeAspect="1" noChangeArrowheads="1"/>
          </p:cNvPicPr>
          <p:nvPr/>
        </p:nvPicPr>
        <p:blipFill>
          <a:blip r:embed="rId3" cstate="print"/>
          <a:srcRect b="14736"/>
          <a:stretch>
            <a:fillRect/>
          </a:stretch>
        </p:blipFill>
        <p:spPr bwMode="auto">
          <a:xfrm>
            <a:off x="533399" y="1524000"/>
            <a:ext cx="3700915" cy="21930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1700808"/>
            <a:ext cx="3446463" cy="2538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D:\информация с диска D\УВР не трогать\фото для аттестации\phoca_thumb_l_IMG_893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3933056"/>
            <a:ext cx="3384376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620688"/>
            <a:ext cx="8507288" cy="864096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/>
              <a:t>Техническая направленность</a:t>
            </a:r>
            <a:endParaRPr lang="ru-RU" sz="3200" dirty="0"/>
          </a:p>
        </p:txBody>
      </p:sp>
      <p:pic>
        <p:nvPicPr>
          <p:cNvPr id="12" name="Рисунок 11" descr="D:\информация с диска D\УВР не трогать\БАЗА\насонов\DSCN0309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3540" y="1462066"/>
            <a:ext cx="2808312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 descr="D:\информация с диска D\УВР не трогать\фото для аттестации\DSC_188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462066"/>
            <a:ext cx="3590925" cy="2377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Рисунок 13" descr="D:\информация с диска D\УВР не трогать\фото для аттестации\DSC_189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99002" y="4005064"/>
            <a:ext cx="4029075" cy="26673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100811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Добровольчество</a:t>
            </a:r>
            <a:endParaRPr lang="ru-RU" sz="3200" b="1" dirty="0"/>
          </a:p>
        </p:txBody>
      </p:sp>
      <p:pic>
        <p:nvPicPr>
          <p:cNvPr id="1026" name="Picture 2" descr="C:\Users\ADmin\Desktop\культурный квиз\eWjRi8z5xCY.jpg"/>
          <p:cNvPicPr>
            <a:picLocks noChangeAspect="1" noChangeArrowheads="1"/>
          </p:cNvPicPr>
          <p:nvPr/>
        </p:nvPicPr>
        <p:blipFill>
          <a:blip r:embed="rId3" cstate="print"/>
          <a:srcRect t="21362"/>
          <a:stretch>
            <a:fillRect/>
          </a:stretch>
        </p:blipFill>
        <p:spPr bwMode="auto">
          <a:xfrm>
            <a:off x="4691262" y="332656"/>
            <a:ext cx="4273226" cy="2520280"/>
          </a:xfrm>
          <a:prstGeom prst="rect">
            <a:avLst/>
          </a:prstGeom>
          <a:noFill/>
        </p:spPr>
      </p:pic>
      <p:pic>
        <p:nvPicPr>
          <p:cNvPr id="1027" name="Picture 3" descr="C:\Users\ADmin\Desktop\культурный квиз\BFRHpO-qtZ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268760"/>
            <a:ext cx="4079776" cy="2718789"/>
          </a:xfrm>
          <a:prstGeom prst="rect">
            <a:avLst/>
          </a:prstGeom>
          <a:noFill/>
        </p:spPr>
      </p:pic>
      <p:pic>
        <p:nvPicPr>
          <p:cNvPr id="2" name="Picture 4" descr="C:\Users\ADmin\Desktop\культурный квиз\23oGi4LZ3A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2996952"/>
            <a:ext cx="4283968" cy="3212976"/>
          </a:xfrm>
          <a:prstGeom prst="rect">
            <a:avLst/>
          </a:prstGeom>
          <a:noFill/>
        </p:spPr>
      </p:pic>
      <p:pic>
        <p:nvPicPr>
          <p:cNvPr id="1029" name="Picture 5" descr="C:\Users\ADmin\Desktop\культурный квиз\4FWWVrex3gc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528" y="3725652"/>
            <a:ext cx="4176464" cy="3132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00811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Естественнонаучная направленность:</a:t>
            </a:r>
            <a:endParaRPr lang="ru-RU" sz="3200" b="1" dirty="0"/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pPr>
              <a:lnSpc>
                <a:spcPct val="250000"/>
              </a:lnSpc>
            </a:pPr>
            <a:r>
              <a:rPr lang="ru-RU" dirty="0" smtClean="0"/>
              <a:t>Познавательная химия</a:t>
            </a:r>
          </a:p>
          <a:p>
            <a:pPr>
              <a:lnSpc>
                <a:spcPct val="250000"/>
              </a:lnSpc>
            </a:pPr>
            <a:r>
              <a:rPr lang="ru-RU" dirty="0" smtClean="0"/>
              <a:t>Мир биологии</a:t>
            </a:r>
            <a:endParaRPr lang="ru-RU" dirty="0"/>
          </a:p>
        </p:txBody>
      </p:sp>
      <p:pic>
        <p:nvPicPr>
          <p:cNvPr id="4" name="Рисунок 3" descr="https://i09.fotocdn.net/s9/143/gallery_m/449/2273951886.jpg"/>
          <p:cNvPicPr/>
          <p:nvPr/>
        </p:nvPicPr>
        <p:blipFill>
          <a:blip r:embed="rId3" cstate="print"/>
          <a:srcRect r="15541"/>
          <a:stretch>
            <a:fillRect/>
          </a:stretch>
        </p:blipFill>
        <p:spPr bwMode="auto">
          <a:xfrm>
            <a:off x="5436096" y="1988840"/>
            <a:ext cx="2448272" cy="19442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http://school-97.ucoz.ru/photos/prstr/himiya/image44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4005064"/>
            <a:ext cx="1847850" cy="14536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http://images.kz.prom.st/7046225_w640_h640_biologiya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4005064"/>
            <a:ext cx="2856706" cy="22853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Рисунок 7" descr="http://tvojmalysh.net/wp-content/uploads/2016/08/child-with-a-magnifying-glass-22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35896" y="4077072"/>
            <a:ext cx="2990850" cy="1991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07504" y="1052736"/>
            <a:ext cx="9036496" cy="100811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Туристско-краеведческая направленность</a:t>
            </a:r>
            <a:endParaRPr lang="ru-RU" sz="3200" b="1" dirty="0"/>
          </a:p>
        </p:txBody>
      </p:sp>
      <p:pic>
        <p:nvPicPr>
          <p:cNvPr id="3" name="Picture 24" descr="img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57975">
            <a:off x="282056" y="3835585"/>
            <a:ext cx="2862351" cy="2208550"/>
          </a:xfrm>
          <a:prstGeom prst="rect">
            <a:avLst/>
          </a:prstGeom>
          <a:noFill/>
        </p:spPr>
      </p:pic>
      <p:pic>
        <p:nvPicPr>
          <p:cNvPr id="4" name="Picture 26" descr="img06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49602">
            <a:off x="5656503" y="3909102"/>
            <a:ext cx="3126029" cy="2073106"/>
          </a:xfrm>
          <a:prstGeom prst="rect">
            <a:avLst/>
          </a:prstGeom>
          <a:noFill/>
        </p:spPr>
      </p:pic>
      <p:pic>
        <p:nvPicPr>
          <p:cNvPr id="5" name="Picture 27" descr="img0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276872"/>
            <a:ext cx="2735262" cy="1841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292</TotalTime>
  <Words>45</Words>
  <Application>Microsoft Office PowerPoint</Application>
  <PresentationFormat>Экран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МБОУ ДО Центр дополнительного образования для детей</vt:lpstr>
      <vt:lpstr>Слайд 2</vt:lpstr>
      <vt:lpstr>Художественная направленность</vt:lpstr>
      <vt:lpstr>Художественная направленность</vt:lpstr>
      <vt:lpstr>Физкультурно-спортивная направленность:</vt:lpstr>
      <vt:lpstr>Техническая направленность</vt:lpstr>
      <vt:lpstr>Добровольчество</vt:lpstr>
      <vt:lpstr>Естественнонаучная направленность:</vt:lpstr>
      <vt:lpstr>Туристско-краеведческая направленность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35</cp:revision>
  <dcterms:modified xsi:type="dcterms:W3CDTF">2024-01-19T11:31:44Z</dcterms:modified>
</cp:coreProperties>
</file>