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6552728" cy="882119"/>
          </a:xfrm>
        </p:spPr>
        <p:txBody>
          <a:bodyPr>
            <a:noAutofit/>
          </a:bodyPr>
          <a:lstStyle/>
          <a:p>
            <a:r>
              <a:rPr lang="ru-RU" sz="7200" dirty="0" smtClean="0"/>
              <a:t>«Синяя птица»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80920" cy="1793167"/>
          </a:xfrm>
        </p:spPr>
        <p:txBody>
          <a:bodyPr/>
          <a:lstStyle/>
          <a:p>
            <a:r>
              <a:rPr lang="ru-RU" dirty="0" smtClean="0"/>
              <a:t>Волонтерский отряд Средней школы № 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2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496943" cy="1143000"/>
          </a:xfrm>
        </p:spPr>
        <p:txBody>
          <a:bodyPr/>
          <a:lstStyle/>
          <a:p>
            <a:pPr algn="ctr"/>
            <a:r>
              <a:rPr lang="ru-RU" sz="2400" dirty="0" smtClean="0"/>
              <a:t>На январь 2024 года волонтерский отряд состоит из 30 неравнодушных ребят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5317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Помощь в городских мероприятиях «Вечер зажженных свечей», «Парад наследников Победы»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961307" cy="29709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764704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algn="ctr"/>
            <a:r>
              <a:rPr lang="ru-RU" sz="3200" dirty="0" smtClean="0"/>
              <a:t>Акция в школе «100 лет  пионерской организации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521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ctr"/>
            <a:r>
              <a:rPr lang="ru-RU" sz="3600" dirty="0" smtClean="0"/>
              <a:t>Ежегодное проведение Дня здоровья для начальной школы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11828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7848871" cy="1289080"/>
          </a:xfrm>
        </p:spPr>
        <p:txBody>
          <a:bodyPr/>
          <a:lstStyle/>
          <a:p>
            <a:pPr algn="ctr"/>
            <a:r>
              <a:rPr lang="ru-RU" sz="2800" dirty="0" smtClean="0"/>
              <a:t>Проведение мастер классов, </a:t>
            </a:r>
            <a:r>
              <a:rPr lang="ru-RU" sz="2800" dirty="0" err="1" smtClean="0"/>
              <a:t>квестов</a:t>
            </a:r>
            <a:r>
              <a:rPr lang="ru-RU" sz="2800" dirty="0" smtClean="0"/>
              <a:t>, игр на фестивале Дружбы народов </a:t>
            </a:r>
            <a:r>
              <a:rPr lang="ru-RU" sz="2800" dirty="0" err="1" smtClean="0"/>
              <a:t>Росии</a:t>
            </a:r>
            <a:r>
              <a:rPr lang="ru-RU" sz="2800" dirty="0" smtClean="0"/>
              <a:t>. Этот фестиваль стал традиционным в школе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7702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algn="ctr"/>
            <a:r>
              <a:rPr lang="ru-RU" sz="2800" dirty="0" smtClean="0"/>
              <a:t>Проведение активных перемен: музыкальных, литературных, спортивных, профилактических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3"/>
            <a:ext cx="3338921" cy="25041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451282" cy="2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2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81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Волонтерский отряд Средней школы № 22</vt:lpstr>
      <vt:lpstr>На январь 2024 года волонтерский отряд состоит из 30 неравнодушных ребят</vt:lpstr>
      <vt:lpstr>Помощь в городских мероприятиях «Вечер зажженных свечей», «Парад наследников Победы»</vt:lpstr>
      <vt:lpstr>Акция в школе «100 лет  пионерской организации</vt:lpstr>
      <vt:lpstr>Ежегодное проведение Дня здоровья для начальной школы</vt:lpstr>
      <vt:lpstr>Проведение мастер классов, квестов, игр на фестивале Дружбы народов Росии. Этот фестиваль стал традиционным в школе. </vt:lpstr>
      <vt:lpstr>Проведение активных перемен: музыкальных, литературных, спортивных, профилактических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Средней школы № 22</dc:title>
  <dc:creator>205kab</dc:creator>
  <cp:lastModifiedBy>205kab</cp:lastModifiedBy>
  <cp:revision>2</cp:revision>
  <dcterms:created xsi:type="dcterms:W3CDTF">2024-01-26T06:04:19Z</dcterms:created>
  <dcterms:modified xsi:type="dcterms:W3CDTF">2024-01-26T06:15:20Z</dcterms:modified>
</cp:coreProperties>
</file>