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drawing1.xml" ContentType="application/vnd.ms-office.drawingml.diagramDrawing+xml"/>
  <Override PartName="/ppt/diagrams/quickStyle2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63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A629C65-FDCA-4EE4-B679-316677A5A5E8}" type="doc">
      <dgm:prSet loTypeId="urn:microsoft.com/office/officeart/2005/8/layout/cycle5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44E295C6-0F8F-431D-BBF2-B788CE31D972}">
      <dgm:prSet phldrT="[Текст]"/>
      <dgm:spPr/>
      <dgm:t>
        <a:bodyPr/>
        <a:lstStyle/>
        <a:p>
          <a:r>
            <a:rPr lang="ru-RU" dirty="0" smtClean="0"/>
            <a:t>Тренировки</a:t>
          </a:r>
          <a:endParaRPr lang="ru-RU" dirty="0"/>
        </a:p>
      </dgm:t>
    </dgm:pt>
    <dgm:pt modelId="{381E2B50-4566-48E2-8226-AB79978E4407}" type="parTrans" cxnId="{012327E4-0E61-4956-870E-1985FD165072}">
      <dgm:prSet/>
      <dgm:spPr/>
      <dgm:t>
        <a:bodyPr/>
        <a:lstStyle/>
        <a:p>
          <a:endParaRPr lang="ru-RU"/>
        </a:p>
      </dgm:t>
    </dgm:pt>
    <dgm:pt modelId="{D7B2AACB-DB60-4B20-B89D-87A3911D97A8}" type="sibTrans" cxnId="{012327E4-0E61-4956-870E-1985FD165072}">
      <dgm:prSet/>
      <dgm:spPr/>
      <dgm:t>
        <a:bodyPr/>
        <a:lstStyle/>
        <a:p>
          <a:endParaRPr lang="ru-RU"/>
        </a:p>
      </dgm:t>
    </dgm:pt>
    <dgm:pt modelId="{D02BFDB8-809F-4E78-9C08-D4F8A4117966}">
      <dgm:prSet phldrT="[Текст]"/>
      <dgm:spPr/>
      <dgm:t>
        <a:bodyPr/>
        <a:lstStyle/>
        <a:p>
          <a:r>
            <a:rPr lang="ru-RU" dirty="0" smtClean="0"/>
            <a:t>Обучающие занятия</a:t>
          </a:r>
          <a:endParaRPr lang="ru-RU" dirty="0"/>
        </a:p>
      </dgm:t>
    </dgm:pt>
    <dgm:pt modelId="{8745FCE7-2574-4393-AAE5-EF9D369A8CAE}" type="parTrans" cxnId="{E44BAD13-E2EA-4206-9AC0-89E17F495D1E}">
      <dgm:prSet/>
      <dgm:spPr/>
      <dgm:t>
        <a:bodyPr/>
        <a:lstStyle/>
        <a:p>
          <a:endParaRPr lang="ru-RU"/>
        </a:p>
      </dgm:t>
    </dgm:pt>
    <dgm:pt modelId="{F0BCC6FE-568F-430B-ADCF-F81877F2F5FA}" type="sibTrans" cxnId="{E44BAD13-E2EA-4206-9AC0-89E17F495D1E}">
      <dgm:prSet/>
      <dgm:spPr/>
      <dgm:t>
        <a:bodyPr/>
        <a:lstStyle/>
        <a:p>
          <a:endParaRPr lang="ru-RU"/>
        </a:p>
      </dgm:t>
    </dgm:pt>
    <dgm:pt modelId="{6ED40602-5EE9-42B7-AB49-E5BF64477BFB}">
      <dgm:prSet phldrT="[Текст]"/>
      <dgm:spPr/>
      <dgm:t>
        <a:bodyPr/>
        <a:lstStyle/>
        <a:p>
          <a:r>
            <a:rPr lang="ru-RU" dirty="0" smtClean="0"/>
            <a:t>Общение</a:t>
          </a:r>
          <a:endParaRPr lang="ru-RU" dirty="0"/>
        </a:p>
      </dgm:t>
    </dgm:pt>
    <dgm:pt modelId="{7AD00702-ADD2-4139-820E-8E1DACE0D160}" type="parTrans" cxnId="{830699A1-46E5-48EF-8228-1C4495DF3860}">
      <dgm:prSet/>
      <dgm:spPr/>
      <dgm:t>
        <a:bodyPr/>
        <a:lstStyle/>
        <a:p>
          <a:endParaRPr lang="ru-RU"/>
        </a:p>
      </dgm:t>
    </dgm:pt>
    <dgm:pt modelId="{8BAB8E1D-D5C6-4021-A905-968B7709379D}" type="sibTrans" cxnId="{830699A1-46E5-48EF-8228-1C4495DF3860}">
      <dgm:prSet/>
      <dgm:spPr/>
      <dgm:t>
        <a:bodyPr/>
        <a:lstStyle/>
        <a:p>
          <a:endParaRPr lang="ru-RU"/>
        </a:p>
      </dgm:t>
    </dgm:pt>
    <dgm:pt modelId="{715815B4-5E1B-4691-B60A-3DAD9C7C94ED}">
      <dgm:prSet phldrT="[Текст]"/>
      <dgm:spPr/>
      <dgm:t>
        <a:bodyPr/>
        <a:lstStyle/>
        <a:p>
          <a:r>
            <a:rPr lang="ru-RU" dirty="0" smtClean="0"/>
            <a:t>Спортивные праздники</a:t>
          </a:r>
          <a:endParaRPr lang="ru-RU" dirty="0"/>
        </a:p>
      </dgm:t>
    </dgm:pt>
    <dgm:pt modelId="{06FCDE10-F582-4312-A038-5C7EB6D3FC96}" type="parTrans" cxnId="{2692BD43-5B0A-4046-932F-642AE3ADBD90}">
      <dgm:prSet/>
      <dgm:spPr/>
      <dgm:t>
        <a:bodyPr/>
        <a:lstStyle/>
        <a:p>
          <a:endParaRPr lang="ru-RU"/>
        </a:p>
      </dgm:t>
    </dgm:pt>
    <dgm:pt modelId="{32198195-F4B9-48F8-AB0C-A493B7DCCA4A}" type="sibTrans" cxnId="{2692BD43-5B0A-4046-932F-642AE3ADBD90}">
      <dgm:prSet/>
      <dgm:spPr/>
      <dgm:t>
        <a:bodyPr/>
        <a:lstStyle/>
        <a:p>
          <a:endParaRPr lang="ru-RU"/>
        </a:p>
      </dgm:t>
    </dgm:pt>
    <dgm:pt modelId="{BB946672-3293-4A93-AFAC-803CE853D54C}">
      <dgm:prSet phldrT="[Текст]"/>
      <dgm:spPr/>
      <dgm:t>
        <a:bodyPr/>
        <a:lstStyle/>
        <a:p>
          <a:r>
            <a:rPr lang="ru-RU" dirty="0" smtClean="0"/>
            <a:t>Тренинги</a:t>
          </a:r>
          <a:endParaRPr lang="ru-RU" dirty="0"/>
        </a:p>
      </dgm:t>
    </dgm:pt>
    <dgm:pt modelId="{FA6DDC93-BE68-4756-8C96-EEC0CB5AA02F}" type="parTrans" cxnId="{512DBC25-360C-4281-B042-BEF1309D11A5}">
      <dgm:prSet/>
      <dgm:spPr/>
      <dgm:t>
        <a:bodyPr/>
        <a:lstStyle/>
        <a:p>
          <a:endParaRPr lang="ru-RU"/>
        </a:p>
      </dgm:t>
    </dgm:pt>
    <dgm:pt modelId="{2F9A23CF-532F-438E-948F-CB232F809168}" type="sibTrans" cxnId="{512DBC25-360C-4281-B042-BEF1309D11A5}">
      <dgm:prSet/>
      <dgm:spPr/>
      <dgm:t>
        <a:bodyPr/>
        <a:lstStyle/>
        <a:p>
          <a:endParaRPr lang="ru-RU"/>
        </a:p>
      </dgm:t>
    </dgm:pt>
    <dgm:pt modelId="{297EEA5D-EE33-41F4-A263-9425C025C263}">
      <dgm:prSet/>
      <dgm:spPr/>
      <dgm:t>
        <a:bodyPr/>
        <a:lstStyle/>
        <a:p>
          <a:r>
            <a:rPr lang="ru-RU" smtClean="0"/>
            <a:t>Соревнования</a:t>
          </a:r>
          <a:endParaRPr lang="ru-RU" dirty="0" smtClean="0"/>
        </a:p>
      </dgm:t>
    </dgm:pt>
    <dgm:pt modelId="{ED219F68-7A57-45F9-AC78-11D1BF11C620}" type="parTrans" cxnId="{B12343FE-9EC3-47FE-9D38-9D8E1176A5B8}">
      <dgm:prSet/>
      <dgm:spPr/>
      <dgm:t>
        <a:bodyPr/>
        <a:lstStyle/>
        <a:p>
          <a:endParaRPr lang="ru-RU"/>
        </a:p>
      </dgm:t>
    </dgm:pt>
    <dgm:pt modelId="{3189AEDF-6BB1-4608-969D-A95386E654AD}" type="sibTrans" cxnId="{B12343FE-9EC3-47FE-9D38-9D8E1176A5B8}">
      <dgm:prSet/>
      <dgm:spPr/>
      <dgm:t>
        <a:bodyPr/>
        <a:lstStyle/>
        <a:p>
          <a:endParaRPr lang="ru-RU"/>
        </a:p>
      </dgm:t>
    </dgm:pt>
    <dgm:pt modelId="{BAE35CA5-F00E-4F6B-B0CA-65335267E77C}" type="pres">
      <dgm:prSet presAssocID="{EA629C65-FDCA-4EE4-B679-316677A5A5E8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C847EEC1-7E74-4C9E-9271-5008B1DA8D8C}" type="pres">
      <dgm:prSet presAssocID="{44E295C6-0F8F-431D-BBF2-B788CE31D972}" presName="node" presStyleLbl="node1" presStyleIdx="0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9DE095A-2FAE-45C0-ACC6-B8A94FA2E068}" type="pres">
      <dgm:prSet presAssocID="{44E295C6-0F8F-431D-BBF2-B788CE31D972}" presName="spNode" presStyleCnt="0"/>
      <dgm:spPr/>
    </dgm:pt>
    <dgm:pt modelId="{3CBE2A0E-D883-4C21-9957-AD33A06F9119}" type="pres">
      <dgm:prSet presAssocID="{D7B2AACB-DB60-4B20-B89D-87A3911D97A8}" presName="sibTrans" presStyleLbl="sibTrans1D1" presStyleIdx="0" presStyleCnt="6"/>
      <dgm:spPr/>
      <dgm:t>
        <a:bodyPr/>
        <a:lstStyle/>
        <a:p>
          <a:endParaRPr lang="ru-RU"/>
        </a:p>
      </dgm:t>
    </dgm:pt>
    <dgm:pt modelId="{7218BEB3-9D04-4A3B-8A50-A7D6E970E2A4}" type="pres">
      <dgm:prSet presAssocID="{D02BFDB8-809F-4E78-9C08-D4F8A4117966}" presName="node" presStyleLbl="node1" presStyleIdx="1" presStyleCnt="6" custRadScaleRad="98254" custRadScaleInc="-1258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6FD0F66-44B1-4360-BDC4-6D2C0307A33B}" type="pres">
      <dgm:prSet presAssocID="{D02BFDB8-809F-4E78-9C08-D4F8A4117966}" presName="spNode" presStyleCnt="0"/>
      <dgm:spPr/>
    </dgm:pt>
    <dgm:pt modelId="{65153FDF-769B-45DE-9EA2-580D3ABF61A1}" type="pres">
      <dgm:prSet presAssocID="{F0BCC6FE-568F-430B-ADCF-F81877F2F5FA}" presName="sibTrans" presStyleLbl="sibTrans1D1" presStyleIdx="1" presStyleCnt="6"/>
      <dgm:spPr/>
      <dgm:t>
        <a:bodyPr/>
        <a:lstStyle/>
        <a:p>
          <a:endParaRPr lang="ru-RU"/>
        </a:p>
      </dgm:t>
    </dgm:pt>
    <dgm:pt modelId="{DAD077A6-BC1E-4EA3-B8D5-55FC4B0AFB2C}" type="pres">
      <dgm:prSet presAssocID="{297EEA5D-EE33-41F4-A263-9425C025C263}" presName="node" presStyleLbl="node1" presStyleIdx="2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8DCFF2A-E805-4F28-AE47-57B7011F56C9}" type="pres">
      <dgm:prSet presAssocID="{297EEA5D-EE33-41F4-A263-9425C025C263}" presName="spNode" presStyleCnt="0"/>
      <dgm:spPr/>
    </dgm:pt>
    <dgm:pt modelId="{D75971A9-0DF8-4CCB-BA13-3729D4CC1349}" type="pres">
      <dgm:prSet presAssocID="{3189AEDF-6BB1-4608-969D-A95386E654AD}" presName="sibTrans" presStyleLbl="sibTrans1D1" presStyleIdx="2" presStyleCnt="6"/>
      <dgm:spPr/>
      <dgm:t>
        <a:bodyPr/>
        <a:lstStyle/>
        <a:p>
          <a:endParaRPr lang="ru-RU"/>
        </a:p>
      </dgm:t>
    </dgm:pt>
    <dgm:pt modelId="{27FC0EA6-A749-4AFC-8F21-96EF9097743D}" type="pres">
      <dgm:prSet presAssocID="{6ED40602-5EE9-42B7-AB49-E5BF64477BFB}" presName="node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9EB6479-377D-4198-96C4-C1D4E1FA1E27}" type="pres">
      <dgm:prSet presAssocID="{6ED40602-5EE9-42B7-AB49-E5BF64477BFB}" presName="spNode" presStyleCnt="0"/>
      <dgm:spPr/>
    </dgm:pt>
    <dgm:pt modelId="{AB897E75-93DD-454A-B189-98C9256A565E}" type="pres">
      <dgm:prSet presAssocID="{8BAB8E1D-D5C6-4021-A905-968B7709379D}" presName="sibTrans" presStyleLbl="sibTrans1D1" presStyleIdx="3" presStyleCnt="6"/>
      <dgm:spPr/>
      <dgm:t>
        <a:bodyPr/>
        <a:lstStyle/>
        <a:p>
          <a:endParaRPr lang="ru-RU"/>
        </a:p>
      </dgm:t>
    </dgm:pt>
    <dgm:pt modelId="{63784B86-4319-4AE7-AFBC-960527BEEAB4}" type="pres">
      <dgm:prSet presAssocID="{715815B4-5E1B-4691-B60A-3DAD9C7C94ED}" presName="node" presStyleLbl="node1" presStyleIdx="4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6207FEC-BF76-4487-B0C1-D0968955B5E8}" type="pres">
      <dgm:prSet presAssocID="{715815B4-5E1B-4691-B60A-3DAD9C7C94ED}" presName="spNode" presStyleCnt="0"/>
      <dgm:spPr/>
    </dgm:pt>
    <dgm:pt modelId="{74E75C62-7041-4BFF-862E-F3ECC3D0AD15}" type="pres">
      <dgm:prSet presAssocID="{32198195-F4B9-48F8-AB0C-A493B7DCCA4A}" presName="sibTrans" presStyleLbl="sibTrans1D1" presStyleIdx="4" presStyleCnt="6"/>
      <dgm:spPr/>
      <dgm:t>
        <a:bodyPr/>
        <a:lstStyle/>
        <a:p>
          <a:endParaRPr lang="ru-RU"/>
        </a:p>
      </dgm:t>
    </dgm:pt>
    <dgm:pt modelId="{E400D2EE-EBC8-4AFA-9548-D3CA43D4E782}" type="pres">
      <dgm:prSet presAssocID="{BB946672-3293-4A93-AFAC-803CE853D54C}" presName="node" presStyleLbl="node1" presStyleIdx="5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9BC1747-4927-42D9-B063-F24DA53854FC}" type="pres">
      <dgm:prSet presAssocID="{BB946672-3293-4A93-AFAC-803CE853D54C}" presName="spNode" presStyleCnt="0"/>
      <dgm:spPr/>
    </dgm:pt>
    <dgm:pt modelId="{E27FFEF1-C7B3-42E4-A5F4-7C8F7694E102}" type="pres">
      <dgm:prSet presAssocID="{2F9A23CF-532F-438E-948F-CB232F809168}" presName="sibTrans" presStyleLbl="sibTrans1D1" presStyleIdx="5" presStyleCnt="6"/>
      <dgm:spPr/>
      <dgm:t>
        <a:bodyPr/>
        <a:lstStyle/>
        <a:p>
          <a:endParaRPr lang="ru-RU"/>
        </a:p>
      </dgm:t>
    </dgm:pt>
  </dgm:ptLst>
  <dgm:cxnLst>
    <dgm:cxn modelId="{830699A1-46E5-48EF-8228-1C4495DF3860}" srcId="{EA629C65-FDCA-4EE4-B679-316677A5A5E8}" destId="{6ED40602-5EE9-42B7-AB49-E5BF64477BFB}" srcOrd="3" destOrd="0" parTransId="{7AD00702-ADD2-4139-820E-8E1DACE0D160}" sibTransId="{8BAB8E1D-D5C6-4021-A905-968B7709379D}"/>
    <dgm:cxn modelId="{A8710B07-CA47-41B1-8FA5-FF5430C6B5B5}" type="presOf" srcId="{F0BCC6FE-568F-430B-ADCF-F81877F2F5FA}" destId="{65153FDF-769B-45DE-9EA2-580D3ABF61A1}" srcOrd="0" destOrd="0" presId="urn:microsoft.com/office/officeart/2005/8/layout/cycle5"/>
    <dgm:cxn modelId="{4B6789FD-0978-4FBC-B2C9-E6A8A2C4D43B}" type="presOf" srcId="{32198195-F4B9-48F8-AB0C-A493B7DCCA4A}" destId="{74E75C62-7041-4BFF-862E-F3ECC3D0AD15}" srcOrd="0" destOrd="0" presId="urn:microsoft.com/office/officeart/2005/8/layout/cycle5"/>
    <dgm:cxn modelId="{512DBC25-360C-4281-B042-BEF1309D11A5}" srcId="{EA629C65-FDCA-4EE4-B679-316677A5A5E8}" destId="{BB946672-3293-4A93-AFAC-803CE853D54C}" srcOrd="5" destOrd="0" parTransId="{FA6DDC93-BE68-4756-8C96-EEC0CB5AA02F}" sibTransId="{2F9A23CF-532F-438E-948F-CB232F809168}"/>
    <dgm:cxn modelId="{0AFC8FC2-C552-4425-879B-88691633AF9E}" type="presOf" srcId="{3189AEDF-6BB1-4608-969D-A95386E654AD}" destId="{D75971A9-0DF8-4CCB-BA13-3729D4CC1349}" srcOrd="0" destOrd="0" presId="urn:microsoft.com/office/officeart/2005/8/layout/cycle5"/>
    <dgm:cxn modelId="{318A44C8-95C6-4FBC-81BB-17185A316F5B}" type="presOf" srcId="{EA629C65-FDCA-4EE4-B679-316677A5A5E8}" destId="{BAE35CA5-F00E-4F6B-B0CA-65335267E77C}" srcOrd="0" destOrd="0" presId="urn:microsoft.com/office/officeart/2005/8/layout/cycle5"/>
    <dgm:cxn modelId="{BD5110A3-7B19-457A-BAAE-ADE41AE78A81}" type="presOf" srcId="{BB946672-3293-4A93-AFAC-803CE853D54C}" destId="{E400D2EE-EBC8-4AFA-9548-D3CA43D4E782}" srcOrd="0" destOrd="0" presId="urn:microsoft.com/office/officeart/2005/8/layout/cycle5"/>
    <dgm:cxn modelId="{5EBF4A43-F4CB-4CE5-A10A-B2E1C467849B}" type="presOf" srcId="{D02BFDB8-809F-4E78-9C08-D4F8A4117966}" destId="{7218BEB3-9D04-4A3B-8A50-A7D6E970E2A4}" srcOrd="0" destOrd="0" presId="urn:microsoft.com/office/officeart/2005/8/layout/cycle5"/>
    <dgm:cxn modelId="{09D9F947-2E82-48EF-BFE0-318B294CBDA8}" type="presOf" srcId="{2F9A23CF-532F-438E-948F-CB232F809168}" destId="{E27FFEF1-C7B3-42E4-A5F4-7C8F7694E102}" srcOrd="0" destOrd="0" presId="urn:microsoft.com/office/officeart/2005/8/layout/cycle5"/>
    <dgm:cxn modelId="{55EA67FF-3A98-4B05-A5C0-EE5DB60D8597}" type="presOf" srcId="{297EEA5D-EE33-41F4-A263-9425C025C263}" destId="{DAD077A6-BC1E-4EA3-B8D5-55FC4B0AFB2C}" srcOrd="0" destOrd="0" presId="urn:microsoft.com/office/officeart/2005/8/layout/cycle5"/>
    <dgm:cxn modelId="{9402D975-346E-49B8-984F-944F95507082}" type="presOf" srcId="{D7B2AACB-DB60-4B20-B89D-87A3911D97A8}" destId="{3CBE2A0E-D883-4C21-9957-AD33A06F9119}" srcOrd="0" destOrd="0" presId="urn:microsoft.com/office/officeart/2005/8/layout/cycle5"/>
    <dgm:cxn modelId="{B3AD40FC-82F7-4283-BE33-C002C215186C}" type="presOf" srcId="{44E295C6-0F8F-431D-BBF2-B788CE31D972}" destId="{C847EEC1-7E74-4C9E-9271-5008B1DA8D8C}" srcOrd="0" destOrd="0" presId="urn:microsoft.com/office/officeart/2005/8/layout/cycle5"/>
    <dgm:cxn modelId="{E44BAD13-E2EA-4206-9AC0-89E17F495D1E}" srcId="{EA629C65-FDCA-4EE4-B679-316677A5A5E8}" destId="{D02BFDB8-809F-4E78-9C08-D4F8A4117966}" srcOrd="1" destOrd="0" parTransId="{8745FCE7-2574-4393-AAE5-EF9D369A8CAE}" sibTransId="{F0BCC6FE-568F-430B-ADCF-F81877F2F5FA}"/>
    <dgm:cxn modelId="{C99A6310-B8CF-499F-A529-EC9CA0C833A1}" type="presOf" srcId="{715815B4-5E1B-4691-B60A-3DAD9C7C94ED}" destId="{63784B86-4319-4AE7-AFBC-960527BEEAB4}" srcOrd="0" destOrd="0" presId="urn:microsoft.com/office/officeart/2005/8/layout/cycle5"/>
    <dgm:cxn modelId="{E16832F4-B0FA-4C98-B88C-55192580197F}" type="presOf" srcId="{6ED40602-5EE9-42B7-AB49-E5BF64477BFB}" destId="{27FC0EA6-A749-4AFC-8F21-96EF9097743D}" srcOrd="0" destOrd="0" presId="urn:microsoft.com/office/officeart/2005/8/layout/cycle5"/>
    <dgm:cxn modelId="{2692BD43-5B0A-4046-932F-642AE3ADBD90}" srcId="{EA629C65-FDCA-4EE4-B679-316677A5A5E8}" destId="{715815B4-5E1B-4691-B60A-3DAD9C7C94ED}" srcOrd="4" destOrd="0" parTransId="{06FCDE10-F582-4312-A038-5C7EB6D3FC96}" sibTransId="{32198195-F4B9-48F8-AB0C-A493B7DCCA4A}"/>
    <dgm:cxn modelId="{F7C0EECD-2490-44CC-960F-860F4FCC6B14}" type="presOf" srcId="{8BAB8E1D-D5C6-4021-A905-968B7709379D}" destId="{AB897E75-93DD-454A-B189-98C9256A565E}" srcOrd="0" destOrd="0" presId="urn:microsoft.com/office/officeart/2005/8/layout/cycle5"/>
    <dgm:cxn modelId="{012327E4-0E61-4956-870E-1985FD165072}" srcId="{EA629C65-FDCA-4EE4-B679-316677A5A5E8}" destId="{44E295C6-0F8F-431D-BBF2-B788CE31D972}" srcOrd="0" destOrd="0" parTransId="{381E2B50-4566-48E2-8226-AB79978E4407}" sibTransId="{D7B2AACB-DB60-4B20-B89D-87A3911D97A8}"/>
    <dgm:cxn modelId="{B12343FE-9EC3-47FE-9D38-9D8E1176A5B8}" srcId="{EA629C65-FDCA-4EE4-B679-316677A5A5E8}" destId="{297EEA5D-EE33-41F4-A263-9425C025C263}" srcOrd="2" destOrd="0" parTransId="{ED219F68-7A57-45F9-AC78-11D1BF11C620}" sibTransId="{3189AEDF-6BB1-4608-969D-A95386E654AD}"/>
    <dgm:cxn modelId="{5200D25C-99F7-4F16-AEA1-DA969910CB7D}" type="presParOf" srcId="{BAE35CA5-F00E-4F6B-B0CA-65335267E77C}" destId="{C847EEC1-7E74-4C9E-9271-5008B1DA8D8C}" srcOrd="0" destOrd="0" presId="urn:microsoft.com/office/officeart/2005/8/layout/cycle5"/>
    <dgm:cxn modelId="{78189DAB-301C-4725-B660-909E87400288}" type="presParOf" srcId="{BAE35CA5-F00E-4F6B-B0CA-65335267E77C}" destId="{69DE095A-2FAE-45C0-ACC6-B8A94FA2E068}" srcOrd="1" destOrd="0" presId="urn:microsoft.com/office/officeart/2005/8/layout/cycle5"/>
    <dgm:cxn modelId="{F1F7B11E-7216-42D5-A519-10771B648374}" type="presParOf" srcId="{BAE35CA5-F00E-4F6B-B0CA-65335267E77C}" destId="{3CBE2A0E-D883-4C21-9957-AD33A06F9119}" srcOrd="2" destOrd="0" presId="urn:microsoft.com/office/officeart/2005/8/layout/cycle5"/>
    <dgm:cxn modelId="{730A8FEF-51A7-4336-A5D4-A25A68BA6564}" type="presParOf" srcId="{BAE35CA5-F00E-4F6B-B0CA-65335267E77C}" destId="{7218BEB3-9D04-4A3B-8A50-A7D6E970E2A4}" srcOrd="3" destOrd="0" presId="urn:microsoft.com/office/officeart/2005/8/layout/cycle5"/>
    <dgm:cxn modelId="{0EF34BA6-B504-4EA5-8044-E10AE6975577}" type="presParOf" srcId="{BAE35CA5-F00E-4F6B-B0CA-65335267E77C}" destId="{16FD0F66-44B1-4360-BDC4-6D2C0307A33B}" srcOrd="4" destOrd="0" presId="urn:microsoft.com/office/officeart/2005/8/layout/cycle5"/>
    <dgm:cxn modelId="{80934CFA-44C1-4EC1-B762-FE07050A2B9A}" type="presParOf" srcId="{BAE35CA5-F00E-4F6B-B0CA-65335267E77C}" destId="{65153FDF-769B-45DE-9EA2-580D3ABF61A1}" srcOrd="5" destOrd="0" presId="urn:microsoft.com/office/officeart/2005/8/layout/cycle5"/>
    <dgm:cxn modelId="{66B70AAC-A560-4C87-B51E-5B548D7DA124}" type="presParOf" srcId="{BAE35CA5-F00E-4F6B-B0CA-65335267E77C}" destId="{DAD077A6-BC1E-4EA3-B8D5-55FC4B0AFB2C}" srcOrd="6" destOrd="0" presId="urn:microsoft.com/office/officeart/2005/8/layout/cycle5"/>
    <dgm:cxn modelId="{D93D7863-49DC-47CB-B3C8-BC1286B4BA2B}" type="presParOf" srcId="{BAE35CA5-F00E-4F6B-B0CA-65335267E77C}" destId="{38DCFF2A-E805-4F28-AE47-57B7011F56C9}" srcOrd="7" destOrd="0" presId="urn:microsoft.com/office/officeart/2005/8/layout/cycle5"/>
    <dgm:cxn modelId="{70BE088F-95CF-4B3C-92AF-13F08FADD04E}" type="presParOf" srcId="{BAE35CA5-F00E-4F6B-B0CA-65335267E77C}" destId="{D75971A9-0DF8-4CCB-BA13-3729D4CC1349}" srcOrd="8" destOrd="0" presId="urn:microsoft.com/office/officeart/2005/8/layout/cycle5"/>
    <dgm:cxn modelId="{8447E50D-62B9-4B35-AE51-F6ECEAC14B27}" type="presParOf" srcId="{BAE35CA5-F00E-4F6B-B0CA-65335267E77C}" destId="{27FC0EA6-A749-4AFC-8F21-96EF9097743D}" srcOrd="9" destOrd="0" presId="urn:microsoft.com/office/officeart/2005/8/layout/cycle5"/>
    <dgm:cxn modelId="{6F5F5824-448D-4A4C-AA60-D18C3DA72372}" type="presParOf" srcId="{BAE35CA5-F00E-4F6B-B0CA-65335267E77C}" destId="{89EB6479-377D-4198-96C4-C1D4E1FA1E27}" srcOrd="10" destOrd="0" presId="urn:microsoft.com/office/officeart/2005/8/layout/cycle5"/>
    <dgm:cxn modelId="{2D0FDC05-B3AB-4CBC-BAA8-90D20773DB95}" type="presParOf" srcId="{BAE35CA5-F00E-4F6B-B0CA-65335267E77C}" destId="{AB897E75-93DD-454A-B189-98C9256A565E}" srcOrd="11" destOrd="0" presId="urn:microsoft.com/office/officeart/2005/8/layout/cycle5"/>
    <dgm:cxn modelId="{8E156BB1-0EB1-495E-8E59-D308379B545D}" type="presParOf" srcId="{BAE35CA5-F00E-4F6B-B0CA-65335267E77C}" destId="{63784B86-4319-4AE7-AFBC-960527BEEAB4}" srcOrd="12" destOrd="0" presId="urn:microsoft.com/office/officeart/2005/8/layout/cycle5"/>
    <dgm:cxn modelId="{A22DFF75-D277-4912-911C-48D9DA5A4A6F}" type="presParOf" srcId="{BAE35CA5-F00E-4F6B-B0CA-65335267E77C}" destId="{46207FEC-BF76-4487-B0C1-D0968955B5E8}" srcOrd="13" destOrd="0" presId="urn:microsoft.com/office/officeart/2005/8/layout/cycle5"/>
    <dgm:cxn modelId="{0D39359F-705C-4A58-9F9B-C0FDC737DB0B}" type="presParOf" srcId="{BAE35CA5-F00E-4F6B-B0CA-65335267E77C}" destId="{74E75C62-7041-4BFF-862E-F3ECC3D0AD15}" srcOrd="14" destOrd="0" presId="urn:microsoft.com/office/officeart/2005/8/layout/cycle5"/>
    <dgm:cxn modelId="{5860E463-81EA-42A5-8CE8-4732A4E291E8}" type="presParOf" srcId="{BAE35CA5-F00E-4F6B-B0CA-65335267E77C}" destId="{E400D2EE-EBC8-4AFA-9548-D3CA43D4E782}" srcOrd="15" destOrd="0" presId="urn:microsoft.com/office/officeart/2005/8/layout/cycle5"/>
    <dgm:cxn modelId="{713E72AA-C6A2-49AE-9C29-9CEF67EC8E46}" type="presParOf" srcId="{BAE35CA5-F00E-4F6B-B0CA-65335267E77C}" destId="{B9BC1747-4927-42D9-B063-F24DA53854FC}" srcOrd="16" destOrd="0" presId="urn:microsoft.com/office/officeart/2005/8/layout/cycle5"/>
    <dgm:cxn modelId="{D8F4B4CD-BF5E-4945-8421-4CCA88C4BF06}" type="presParOf" srcId="{BAE35CA5-F00E-4F6B-B0CA-65335267E77C}" destId="{E27FFEF1-C7B3-42E4-A5F4-7C8F7694E102}" srcOrd="17" destOrd="0" presId="urn:microsoft.com/office/officeart/2005/8/layout/cycle5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046017B-412E-4941-8AB8-E04B3A2BB250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A069D1DC-176D-4388-8D73-6876494ABA23}">
      <dgm:prSet phldrT="[Текст]"/>
      <dgm:spPr/>
      <dgm:t>
        <a:bodyPr/>
        <a:lstStyle/>
        <a:p>
          <a:pPr algn="ctr"/>
          <a:r>
            <a:rPr lang="ru-RU" dirty="0" smtClean="0"/>
            <a:t>Лица с ограниченными возможностями здоровья</a:t>
          </a:r>
          <a:endParaRPr lang="ru-RU" dirty="0"/>
        </a:p>
      </dgm:t>
    </dgm:pt>
    <dgm:pt modelId="{5F69F300-F178-4E50-B6F2-177C7FD2A995}" type="parTrans" cxnId="{D366EE3F-B3BF-4547-ABF4-5E135B3F75F1}">
      <dgm:prSet/>
      <dgm:spPr/>
      <dgm:t>
        <a:bodyPr/>
        <a:lstStyle/>
        <a:p>
          <a:endParaRPr lang="ru-RU"/>
        </a:p>
      </dgm:t>
    </dgm:pt>
    <dgm:pt modelId="{9B0BD03D-A0AB-4CB0-A462-1841D33B2F76}" type="sibTrans" cxnId="{D366EE3F-B3BF-4547-ABF4-5E135B3F75F1}">
      <dgm:prSet/>
      <dgm:spPr/>
      <dgm:t>
        <a:bodyPr/>
        <a:lstStyle/>
        <a:p>
          <a:endParaRPr lang="ru-RU"/>
        </a:p>
      </dgm:t>
    </dgm:pt>
    <dgm:pt modelId="{4F16B76A-A70A-4F77-8819-6BE8DC8916FB}">
      <dgm:prSet phldrT="[Текст]"/>
      <dgm:spPr/>
      <dgm:t>
        <a:bodyPr/>
        <a:lstStyle/>
        <a:p>
          <a:pPr algn="ctr"/>
          <a:r>
            <a:rPr lang="ru-RU" dirty="0" smtClean="0"/>
            <a:t>различных нозологических групп</a:t>
          </a:r>
          <a:endParaRPr lang="ru-RU" dirty="0"/>
        </a:p>
      </dgm:t>
    </dgm:pt>
    <dgm:pt modelId="{A8CD0818-3C38-4AA1-B609-E9E2E2C414B6}" type="parTrans" cxnId="{D807B533-DA8D-4F34-9807-003476FE523F}">
      <dgm:prSet/>
      <dgm:spPr/>
      <dgm:t>
        <a:bodyPr/>
        <a:lstStyle/>
        <a:p>
          <a:endParaRPr lang="ru-RU"/>
        </a:p>
      </dgm:t>
    </dgm:pt>
    <dgm:pt modelId="{123027C8-4590-4444-8EAE-7C3A7FD7E7E8}" type="sibTrans" cxnId="{D807B533-DA8D-4F34-9807-003476FE523F}">
      <dgm:prSet/>
      <dgm:spPr/>
      <dgm:t>
        <a:bodyPr/>
        <a:lstStyle/>
        <a:p>
          <a:endParaRPr lang="ru-RU"/>
        </a:p>
      </dgm:t>
    </dgm:pt>
    <dgm:pt modelId="{57693580-DE2A-48DA-A4DC-BB08D67D3F69}">
      <dgm:prSet phldrT="[Текст]"/>
      <dgm:spPr/>
      <dgm:t>
        <a:bodyPr/>
        <a:lstStyle/>
        <a:p>
          <a:pPr algn="ctr"/>
          <a:r>
            <a:rPr lang="ru-RU" dirty="0" smtClean="0"/>
            <a:t>Волонтеры</a:t>
          </a:r>
          <a:endParaRPr lang="ru-RU" dirty="0"/>
        </a:p>
      </dgm:t>
    </dgm:pt>
    <dgm:pt modelId="{0BABB51E-5282-4B2B-910A-56B602E89610}" type="parTrans" cxnId="{B2444049-9ADC-47B5-BDA2-2C7892FF8DFF}">
      <dgm:prSet/>
      <dgm:spPr/>
      <dgm:t>
        <a:bodyPr/>
        <a:lstStyle/>
        <a:p>
          <a:endParaRPr lang="ru-RU"/>
        </a:p>
      </dgm:t>
    </dgm:pt>
    <dgm:pt modelId="{BDE8A781-5258-4F6E-9A0D-68C21D8094E1}" type="sibTrans" cxnId="{B2444049-9ADC-47B5-BDA2-2C7892FF8DFF}">
      <dgm:prSet/>
      <dgm:spPr/>
      <dgm:t>
        <a:bodyPr/>
        <a:lstStyle/>
        <a:p>
          <a:endParaRPr lang="ru-RU"/>
        </a:p>
      </dgm:t>
    </dgm:pt>
    <dgm:pt modelId="{6CF7F884-E31C-4628-8BEB-CE9741993AAC}">
      <dgm:prSet phldrT="[Текст]"/>
      <dgm:spPr/>
      <dgm:t>
        <a:bodyPr/>
        <a:lstStyle/>
        <a:p>
          <a:pPr algn="ctr"/>
          <a:r>
            <a:rPr lang="ru-RU" dirty="0" smtClean="0"/>
            <a:t>в возрасте от 14 до 55 лет</a:t>
          </a:r>
          <a:endParaRPr lang="ru-RU" dirty="0"/>
        </a:p>
      </dgm:t>
    </dgm:pt>
    <dgm:pt modelId="{8F59CD39-C787-4DDE-A392-A79DFC2A54AF}" type="parTrans" cxnId="{7BA50AF7-BDBC-44C7-B866-30D1801CE762}">
      <dgm:prSet/>
      <dgm:spPr/>
      <dgm:t>
        <a:bodyPr/>
        <a:lstStyle/>
        <a:p>
          <a:endParaRPr lang="ru-RU"/>
        </a:p>
      </dgm:t>
    </dgm:pt>
    <dgm:pt modelId="{7E653298-B8FE-42F0-841E-4AC6347F5717}" type="sibTrans" cxnId="{7BA50AF7-BDBC-44C7-B866-30D1801CE762}">
      <dgm:prSet/>
      <dgm:spPr/>
      <dgm:t>
        <a:bodyPr/>
        <a:lstStyle/>
        <a:p>
          <a:endParaRPr lang="ru-RU"/>
        </a:p>
      </dgm:t>
    </dgm:pt>
    <dgm:pt modelId="{2761E297-C311-4E66-84B2-E2CA0CAF674E}" type="pres">
      <dgm:prSet presAssocID="{5046017B-412E-4941-8AB8-E04B3A2BB250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0C30B8F4-2986-4BA5-B65D-848B7B648A9E}" type="pres">
      <dgm:prSet presAssocID="{A069D1DC-176D-4388-8D73-6876494ABA23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AE30D34-29E3-4761-A13F-D670211A903A}" type="pres">
      <dgm:prSet presAssocID="{A069D1DC-176D-4388-8D73-6876494ABA23}" presName="childText" presStyleLbl="revTx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42BC4C7-22BE-4D53-85BF-9C520380A747}" type="pres">
      <dgm:prSet presAssocID="{57693580-DE2A-48DA-A4DC-BB08D67D3F69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E04FFD0-104A-4EBD-8B8D-F9A60E406C2F}" type="pres">
      <dgm:prSet presAssocID="{57693580-DE2A-48DA-A4DC-BB08D67D3F69}" presName="childText" presStyleLbl="revTx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7BA50AF7-BDBC-44C7-B866-30D1801CE762}" srcId="{57693580-DE2A-48DA-A4DC-BB08D67D3F69}" destId="{6CF7F884-E31C-4628-8BEB-CE9741993AAC}" srcOrd="0" destOrd="0" parTransId="{8F59CD39-C787-4DDE-A392-A79DFC2A54AF}" sibTransId="{7E653298-B8FE-42F0-841E-4AC6347F5717}"/>
    <dgm:cxn modelId="{B2444049-9ADC-47B5-BDA2-2C7892FF8DFF}" srcId="{5046017B-412E-4941-8AB8-E04B3A2BB250}" destId="{57693580-DE2A-48DA-A4DC-BB08D67D3F69}" srcOrd="1" destOrd="0" parTransId="{0BABB51E-5282-4B2B-910A-56B602E89610}" sibTransId="{BDE8A781-5258-4F6E-9A0D-68C21D8094E1}"/>
    <dgm:cxn modelId="{D807B533-DA8D-4F34-9807-003476FE523F}" srcId="{A069D1DC-176D-4388-8D73-6876494ABA23}" destId="{4F16B76A-A70A-4F77-8819-6BE8DC8916FB}" srcOrd="0" destOrd="0" parTransId="{A8CD0818-3C38-4AA1-B609-E9E2E2C414B6}" sibTransId="{123027C8-4590-4444-8EAE-7C3A7FD7E7E8}"/>
    <dgm:cxn modelId="{D366EE3F-B3BF-4547-ABF4-5E135B3F75F1}" srcId="{5046017B-412E-4941-8AB8-E04B3A2BB250}" destId="{A069D1DC-176D-4388-8D73-6876494ABA23}" srcOrd="0" destOrd="0" parTransId="{5F69F300-F178-4E50-B6F2-177C7FD2A995}" sibTransId="{9B0BD03D-A0AB-4CB0-A462-1841D33B2F76}"/>
    <dgm:cxn modelId="{C5962528-6BD9-4733-8649-900AB652C9A9}" type="presOf" srcId="{57693580-DE2A-48DA-A4DC-BB08D67D3F69}" destId="{542BC4C7-22BE-4D53-85BF-9C520380A747}" srcOrd="0" destOrd="0" presId="urn:microsoft.com/office/officeart/2005/8/layout/vList2"/>
    <dgm:cxn modelId="{315B35C4-0C0D-415E-BDB0-BD28C2D51229}" type="presOf" srcId="{5046017B-412E-4941-8AB8-E04B3A2BB250}" destId="{2761E297-C311-4E66-84B2-E2CA0CAF674E}" srcOrd="0" destOrd="0" presId="urn:microsoft.com/office/officeart/2005/8/layout/vList2"/>
    <dgm:cxn modelId="{BFBD8F28-FC7A-4F79-9160-34396E873470}" type="presOf" srcId="{4F16B76A-A70A-4F77-8819-6BE8DC8916FB}" destId="{7AE30D34-29E3-4761-A13F-D670211A903A}" srcOrd="0" destOrd="0" presId="urn:microsoft.com/office/officeart/2005/8/layout/vList2"/>
    <dgm:cxn modelId="{48D9C5DC-9C12-4593-9498-4829ED169424}" type="presOf" srcId="{6CF7F884-E31C-4628-8BEB-CE9741993AAC}" destId="{EE04FFD0-104A-4EBD-8B8D-F9A60E406C2F}" srcOrd="0" destOrd="0" presId="urn:microsoft.com/office/officeart/2005/8/layout/vList2"/>
    <dgm:cxn modelId="{C385FCCE-E43E-4A6D-9C2F-A7D56C3F7AE9}" type="presOf" srcId="{A069D1DC-176D-4388-8D73-6876494ABA23}" destId="{0C30B8F4-2986-4BA5-B65D-848B7B648A9E}" srcOrd="0" destOrd="0" presId="urn:microsoft.com/office/officeart/2005/8/layout/vList2"/>
    <dgm:cxn modelId="{B74EB98E-4AF0-4869-A6C5-6408DAE11C79}" type="presParOf" srcId="{2761E297-C311-4E66-84B2-E2CA0CAF674E}" destId="{0C30B8F4-2986-4BA5-B65D-848B7B648A9E}" srcOrd="0" destOrd="0" presId="urn:microsoft.com/office/officeart/2005/8/layout/vList2"/>
    <dgm:cxn modelId="{74F5EEE1-5D4A-4F23-880F-BFDD78B75B36}" type="presParOf" srcId="{2761E297-C311-4E66-84B2-E2CA0CAF674E}" destId="{7AE30D34-29E3-4761-A13F-D670211A903A}" srcOrd="1" destOrd="0" presId="urn:microsoft.com/office/officeart/2005/8/layout/vList2"/>
    <dgm:cxn modelId="{432CDD99-8A00-4203-99F9-DD2606AC7B5C}" type="presParOf" srcId="{2761E297-C311-4E66-84B2-E2CA0CAF674E}" destId="{542BC4C7-22BE-4D53-85BF-9C520380A747}" srcOrd="2" destOrd="0" presId="urn:microsoft.com/office/officeart/2005/8/layout/vList2"/>
    <dgm:cxn modelId="{ADBD9A72-DA80-4514-8769-DEAB8A0245F5}" type="presParOf" srcId="{2761E297-C311-4E66-84B2-E2CA0CAF674E}" destId="{EE04FFD0-104A-4EBD-8B8D-F9A60E406C2F}" srcOrd="3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C847EEC1-7E74-4C9E-9271-5008B1DA8D8C}">
      <dsp:nvSpPr>
        <dsp:cNvPr id="0" name=""/>
        <dsp:cNvSpPr/>
      </dsp:nvSpPr>
      <dsp:spPr>
        <a:xfrm>
          <a:off x="3903389" y="2472"/>
          <a:ext cx="1337220" cy="86919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300" kern="1200" dirty="0" smtClean="0"/>
            <a:t>Тренировки</a:t>
          </a:r>
          <a:endParaRPr lang="ru-RU" sz="1300" kern="1200" dirty="0"/>
        </a:p>
      </dsp:txBody>
      <dsp:txXfrm>
        <a:off x="3903389" y="2472"/>
        <a:ext cx="1337220" cy="869193"/>
      </dsp:txXfrm>
    </dsp:sp>
    <dsp:sp modelId="{3CBE2A0E-D883-4C21-9957-AD33A06F9119}">
      <dsp:nvSpPr>
        <dsp:cNvPr id="0" name=""/>
        <dsp:cNvSpPr/>
      </dsp:nvSpPr>
      <dsp:spPr>
        <a:xfrm>
          <a:off x="2435182" y="403742"/>
          <a:ext cx="4094413" cy="4094413"/>
        </a:xfrm>
        <a:custGeom>
          <a:avLst/>
          <a:gdLst/>
          <a:ahLst/>
          <a:cxnLst/>
          <a:rect l="0" t="0" r="0" b="0"/>
          <a:pathLst>
            <a:path>
              <a:moveTo>
                <a:pt x="2947353" y="208513"/>
              </a:moveTo>
              <a:arcTo wR="2047206" hR="2047206" stAng="17765064" swAng="790238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218BEB3-9D04-4A3B-8A50-A7D6E970E2A4}">
      <dsp:nvSpPr>
        <dsp:cNvPr id="0" name=""/>
        <dsp:cNvSpPr/>
      </dsp:nvSpPr>
      <dsp:spPr>
        <a:xfrm>
          <a:off x="5599538" y="968447"/>
          <a:ext cx="1337220" cy="86919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300" kern="1200" dirty="0" smtClean="0"/>
            <a:t>Обучающие занятия</a:t>
          </a:r>
          <a:endParaRPr lang="ru-RU" sz="1300" kern="1200" dirty="0"/>
        </a:p>
      </dsp:txBody>
      <dsp:txXfrm>
        <a:off x="5599538" y="968447"/>
        <a:ext cx="1337220" cy="869193"/>
      </dsp:txXfrm>
    </dsp:sp>
    <dsp:sp modelId="{65153FDF-769B-45DE-9EA2-580D3ABF61A1}">
      <dsp:nvSpPr>
        <dsp:cNvPr id="0" name=""/>
        <dsp:cNvSpPr/>
      </dsp:nvSpPr>
      <dsp:spPr>
        <a:xfrm>
          <a:off x="2507902" y="496537"/>
          <a:ext cx="4094413" cy="4094413"/>
        </a:xfrm>
        <a:custGeom>
          <a:avLst/>
          <a:gdLst/>
          <a:ahLst/>
          <a:cxnLst/>
          <a:rect l="0" t="0" r="0" b="0"/>
          <a:pathLst>
            <a:path>
              <a:moveTo>
                <a:pt x="4039892" y="1577888"/>
              </a:moveTo>
              <a:arcTo wR="2047206" hR="2047206" stAng="20804831" swAng="1279203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AD077A6-BC1E-4EA3-B8D5-55FC4B0AFB2C}">
      <dsp:nvSpPr>
        <dsp:cNvPr id="0" name=""/>
        <dsp:cNvSpPr/>
      </dsp:nvSpPr>
      <dsp:spPr>
        <a:xfrm>
          <a:off x="5676322" y="3073282"/>
          <a:ext cx="1337220" cy="86919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300" kern="1200" smtClean="0"/>
            <a:t>Соревнования</a:t>
          </a:r>
          <a:endParaRPr lang="ru-RU" sz="1300" kern="1200" dirty="0" smtClean="0"/>
        </a:p>
      </dsp:txBody>
      <dsp:txXfrm>
        <a:off x="5676322" y="3073282"/>
        <a:ext cx="1337220" cy="869193"/>
      </dsp:txXfrm>
    </dsp:sp>
    <dsp:sp modelId="{D75971A9-0DF8-4CCB-BA13-3729D4CC1349}">
      <dsp:nvSpPr>
        <dsp:cNvPr id="0" name=""/>
        <dsp:cNvSpPr/>
      </dsp:nvSpPr>
      <dsp:spPr>
        <a:xfrm>
          <a:off x="2524793" y="437069"/>
          <a:ext cx="4094413" cy="4094413"/>
        </a:xfrm>
        <a:custGeom>
          <a:avLst/>
          <a:gdLst/>
          <a:ahLst/>
          <a:cxnLst/>
          <a:rect l="0" t="0" r="0" b="0"/>
          <a:pathLst>
            <a:path>
              <a:moveTo>
                <a:pt x="3349871" y="3626485"/>
              </a:moveTo>
              <a:arcTo wR="2047206" hR="2047206" stAng="3028953" swAng="923636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7FC0EA6-A749-4AFC-8F21-96EF9097743D}">
      <dsp:nvSpPr>
        <dsp:cNvPr id="0" name=""/>
        <dsp:cNvSpPr/>
      </dsp:nvSpPr>
      <dsp:spPr>
        <a:xfrm>
          <a:off x="3903389" y="4096886"/>
          <a:ext cx="1337220" cy="86919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300" kern="1200" dirty="0" smtClean="0"/>
            <a:t>Общение</a:t>
          </a:r>
          <a:endParaRPr lang="ru-RU" sz="1300" kern="1200" dirty="0"/>
        </a:p>
      </dsp:txBody>
      <dsp:txXfrm>
        <a:off x="3903389" y="4096886"/>
        <a:ext cx="1337220" cy="869193"/>
      </dsp:txXfrm>
    </dsp:sp>
    <dsp:sp modelId="{AB897E75-93DD-454A-B189-98C9256A565E}">
      <dsp:nvSpPr>
        <dsp:cNvPr id="0" name=""/>
        <dsp:cNvSpPr/>
      </dsp:nvSpPr>
      <dsp:spPr>
        <a:xfrm>
          <a:off x="2524793" y="437069"/>
          <a:ext cx="4094413" cy="4094413"/>
        </a:xfrm>
        <a:custGeom>
          <a:avLst/>
          <a:gdLst/>
          <a:ahLst/>
          <a:cxnLst/>
          <a:rect l="0" t="0" r="0" b="0"/>
          <a:pathLst>
            <a:path>
              <a:moveTo>
                <a:pt x="1210503" y="3915624"/>
              </a:moveTo>
              <a:arcTo wR="2047206" hR="2047206" stAng="6847411" swAng="923636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3784B86-4319-4AE7-AFBC-960527BEEAB4}">
      <dsp:nvSpPr>
        <dsp:cNvPr id="0" name=""/>
        <dsp:cNvSpPr/>
      </dsp:nvSpPr>
      <dsp:spPr>
        <a:xfrm>
          <a:off x="2130456" y="3073282"/>
          <a:ext cx="1337220" cy="86919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300" kern="1200" dirty="0" smtClean="0"/>
            <a:t>Спортивные праздники</a:t>
          </a:r>
          <a:endParaRPr lang="ru-RU" sz="1300" kern="1200" dirty="0"/>
        </a:p>
      </dsp:txBody>
      <dsp:txXfrm>
        <a:off x="2130456" y="3073282"/>
        <a:ext cx="1337220" cy="869193"/>
      </dsp:txXfrm>
    </dsp:sp>
    <dsp:sp modelId="{74E75C62-7041-4BFF-862E-F3ECC3D0AD15}">
      <dsp:nvSpPr>
        <dsp:cNvPr id="0" name=""/>
        <dsp:cNvSpPr/>
      </dsp:nvSpPr>
      <dsp:spPr>
        <a:xfrm>
          <a:off x="2524793" y="437069"/>
          <a:ext cx="4094413" cy="4094413"/>
        </a:xfrm>
        <a:custGeom>
          <a:avLst/>
          <a:gdLst/>
          <a:ahLst/>
          <a:cxnLst/>
          <a:rect l="0" t="0" r="0" b="0"/>
          <a:pathLst>
            <a:path>
              <a:moveTo>
                <a:pt x="31895" y="2407174"/>
              </a:moveTo>
              <a:arcTo wR="2047206" hR="2047206" stAng="10192370" swAng="1215260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400D2EE-EBC8-4AFA-9548-D3CA43D4E782}">
      <dsp:nvSpPr>
        <dsp:cNvPr id="0" name=""/>
        <dsp:cNvSpPr/>
      </dsp:nvSpPr>
      <dsp:spPr>
        <a:xfrm>
          <a:off x="2130456" y="1026075"/>
          <a:ext cx="1337220" cy="86919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300" kern="1200" dirty="0" smtClean="0"/>
            <a:t>Тренинги</a:t>
          </a:r>
          <a:endParaRPr lang="ru-RU" sz="1300" kern="1200" dirty="0"/>
        </a:p>
      </dsp:txBody>
      <dsp:txXfrm>
        <a:off x="2130456" y="1026075"/>
        <a:ext cx="1337220" cy="869193"/>
      </dsp:txXfrm>
    </dsp:sp>
    <dsp:sp modelId="{E27FFEF1-C7B3-42E4-A5F4-7C8F7694E102}">
      <dsp:nvSpPr>
        <dsp:cNvPr id="0" name=""/>
        <dsp:cNvSpPr/>
      </dsp:nvSpPr>
      <dsp:spPr>
        <a:xfrm>
          <a:off x="2524793" y="437069"/>
          <a:ext cx="4094413" cy="4094413"/>
        </a:xfrm>
        <a:custGeom>
          <a:avLst/>
          <a:gdLst/>
          <a:ahLst/>
          <a:cxnLst/>
          <a:rect l="0" t="0" r="0" b="0"/>
          <a:pathLst>
            <a:path>
              <a:moveTo>
                <a:pt x="744542" y="467928"/>
              </a:moveTo>
              <a:arcTo wR="2047206" hR="2047206" stAng="13828953" swAng="923636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0C30B8F4-2986-4BA5-B65D-848B7B648A9E}">
      <dsp:nvSpPr>
        <dsp:cNvPr id="0" name=""/>
        <dsp:cNvSpPr/>
      </dsp:nvSpPr>
      <dsp:spPr>
        <a:xfrm>
          <a:off x="0" y="45879"/>
          <a:ext cx="8568952" cy="13899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600" kern="1200" dirty="0" smtClean="0"/>
            <a:t>Лица с ограниченными возможностями здоровья</a:t>
          </a:r>
          <a:endParaRPr lang="ru-RU" sz="3600" kern="1200" dirty="0"/>
        </a:p>
      </dsp:txBody>
      <dsp:txXfrm>
        <a:off x="0" y="45879"/>
        <a:ext cx="8568952" cy="1389960"/>
      </dsp:txXfrm>
    </dsp:sp>
    <dsp:sp modelId="{7AE30D34-29E3-4761-A13F-D670211A903A}">
      <dsp:nvSpPr>
        <dsp:cNvPr id="0" name=""/>
        <dsp:cNvSpPr/>
      </dsp:nvSpPr>
      <dsp:spPr>
        <a:xfrm>
          <a:off x="0" y="1435839"/>
          <a:ext cx="8568952" cy="59616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2064" tIns="45720" rIns="256032" bIns="45720" numCol="1" spcCol="1270" anchor="t" anchorCtr="0">
          <a:noAutofit/>
        </a:bodyPr>
        <a:lstStyle/>
        <a:p>
          <a:pPr marL="285750" lvl="1" indent="-285750" algn="ctr" defTabSz="12446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2800" kern="1200" dirty="0" smtClean="0"/>
            <a:t>различных нозологических групп</a:t>
          </a:r>
          <a:endParaRPr lang="ru-RU" sz="2800" kern="1200" dirty="0"/>
        </a:p>
      </dsp:txBody>
      <dsp:txXfrm>
        <a:off x="0" y="1435839"/>
        <a:ext cx="8568952" cy="596160"/>
      </dsp:txXfrm>
    </dsp:sp>
    <dsp:sp modelId="{542BC4C7-22BE-4D53-85BF-9C520380A747}">
      <dsp:nvSpPr>
        <dsp:cNvPr id="0" name=""/>
        <dsp:cNvSpPr/>
      </dsp:nvSpPr>
      <dsp:spPr>
        <a:xfrm>
          <a:off x="0" y="2032000"/>
          <a:ext cx="8568952" cy="13899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600" kern="1200" dirty="0" smtClean="0"/>
            <a:t>Волонтеры</a:t>
          </a:r>
          <a:endParaRPr lang="ru-RU" sz="3600" kern="1200" dirty="0"/>
        </a:p>
      </dsp:txBody>
      <dsp:txXfrm>
        <a:off x="0" y="2032000"/>
        <a:ext cx="8568952" cy="1389960"/>
      </dsp:txXfrm>
    </dsp:sp>
    <dsp:sp modelId="{EE04FFD0-104A-4EBD-8B8D-F9A60E406C2F}">
      <dsp:nvSpPr>
        <dsp:cNvPr id="0" name=""/>
        <dsp:cNvSpPr/>
      </dsp:nvSpPr>
      <dsp:spPr>
        <a:xfrm>
          <a:off x="0" y="3421960"/>
          <a:ext cx="8568952" cy="59616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2064" tIns="45720" rIns="256032" bIns="45720" numCol="1" spcCol="1270" anchor="t" anchorCtr="0">
          <a:noAutofit/>
        </a:bodyPr>
        <a:lstStyle/>
        <a:p>
          <a:pPr marL="285750" lvl="1" indent="-285750" algn="ctr" defTabSz="12446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2800" kern="1200" dirty="0" smtClean="0"/>
            <a:t>в возрасте от 14 до 55 лет</a:t>
          </a:r>
          <a:endParaRPr lang="ru-RU" sz="2800" kern="1200" dirty="0"/>
        </a:p>
      </dsp:txBody>
      <dsp:txXfrm>
        <a:off x="0" y="3421960"/>
        <a:ext cx="8568952" cy="59616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5">
  <dgm:title val=""/>
  <dgm:desc val=""/>
  <dgm:catLst>
    <dgm:cat type="cycle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fact="-1"/>
          <dgm:constr type="diam" for="ch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2"/>
                <dgm:constr type="endPad" refType="connDist" fact="0.2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с двумя скругленными противолежащими углами 6"/>
          <p:cNvSpPr/>
          <p:nvPr/>
        </p:nvSpPr>
        <p:spPr>
          <a:xfrm>
            <a:off x="164592" y="146304"/>
            <a:ext cx="8814816" cy="2505456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64234" y="381001"/>
            <a:ext cx="8229600" cy="2209800"/>
          </a:xfrm>
        </p:spPr>
        <p:txBody>
          <a:bodyPr lIns="45720" rIns="228600" anchor="b">
            <a:normAutofit/>
          </a:bodyPr>
          <a:lstStyle>
            <a:lvl1pPr marL="0" algn="r">
              <a:defRPr sz="480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133600" y="2819400"/>
            <a:ext cx="6560234" cy="1752600"/>
          </a:xfrm>
        </p:spPr>
        <p:txBody>
          <a:bodyPr lIns="45720" rIns="246888"/>
          <a:lstStyle>
            <a:lvl1pPr marL="0" indent="0" algn="r">
              <a:spcBef>
                <a:spcPts val="0"/>
              </a:spcBef>
              <a:buNone/>
              <a:defRPr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5B106E36-FD25-4E2D-B0AA-010F637433A0}" type="datetimeFigureOut">
              <a:rPr lang="ru-RU" smtClean="0"/>
              <a:pPr/>
              <a:t>30.05.2024</a:t>
            </a:fld>
            <a:endParaRPr lang="ru-RU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Нижний колонтитул 11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30.05.2024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30.05.2024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30.05.2024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1000128" y="3267456"/>
            <a:ext cx="74066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498230"/>
            <a:ext cx="7772400" cy="2731008"/>
          </a:xfrm>
        </p:spPr>
        <p:txBody>
          <a:bodyPr rIns="100584"/>
          <a:lstStyle>
            <a:lvl1pPr algn="r">
              <a:buNone/>
              <a:defRPr sz="4000" b="1" cap="none">
                <a:solidFill>
                  <a:schemeClr val="accent1">
                    <a:tint val="95000"/>
                    <a:satMod val="200000"/>
                  </a:schemeClr>
                </a:solidFill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3287713"/>
            <a:ext cx="7772400" cy="1509712"/>
          </a:xfrm>
        </p:spPr>
        <p:txBody>
          <a:bodyPr rIns="128016" anchor="t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5B106E36-FD25-4E2D-B0AA-010F637433A0}" type="datetimeFigureOut">
              <a:rPr lang="ru-RU" smtClean="0"/>
              <a:pPr/>
              <a:t>30.05.2024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30.05.2024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>
          <a:xfrm>
            <a:off x="616744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4800600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51948"/>
            <a:ext cx="8229600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941763"/>
          </a:xfrm>
        </p:spPr>
        <p:txBody>
          <a:bodyPr lIns="9144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941763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30.05.2024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53218"/>
            <a:ext cx="822960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30.05.2024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30.05.2024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5057552" y="105765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63136" y="304800"/>
            <a:ext cx="3931920" cy="762000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963136" y="1107560"/>
            <a:ext cx="3931920" cy="1066800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228600" y="2209800"/>
            <a:ext cx="8666456" cy="3977640"/>
          </a:xfrm>
        </p:spPr>
        <p:txBody>
          <a:bodyPr/>
          <a:lstStyle>
            <a:lvl1pPr marL="292608">
              <a:defRPr sz="3200"/>
            </a:lvl1pPr>
            <a:lvl2pPr marL="594360">
              <a:defRPr sz="2800"/>
            </a:lvl2pPr>
            <a:lvl3pPr marL="822960">
              <a:defRPr sz="2400"/>
            </a:lvl3pPr>
            <a:lvl4pPr marL="1051560">
              <a:defRPr sz="2000"/>
            </a:lvl4pPr>
            <a:lvl5pPr marL="1261872"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9" name="Дата 8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5B106E36-FD25-4E2D-B0AA-010F637433A0}" type="datetimeFigureOut">
              <a:rPr lang="ru-RU" smtClean="0"/>
              <a:pPr/>
              <a:t>30.05.2024</a:t>
            </a:fld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0443" y="4724400"/>
            <a:ext cx="5486400" cy="664536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040443" y="5388936"/>
            <a:ext cx="5486400" cy="912255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04800" y="249864"/>
            <a:ext cx="8534400" cy="4343400"/>
          </a:xfrm>
          <a:prstGeom prst="round2DiagRect">
            <a:avLst>
              <a:gd name="adj1" fmla="val 11403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  <a:extLst/>
          </a:lstStyle>
          <a:p>
            <a:pPr marL="0" algn="l" rtl="0" eaLnBrk="1" latinLnBrk="0" hangingPunct="1"/>
            <a:r>
              <a:rPr kumimoji="0" lang="ru-R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5B106E36-FD25-4E2D-B0AA-010F637433A0}" type="datetimeFigureOut">
              <a:rPr lang="ru-RU" smtClean="0"/>
              <a:pPr/>
              <a:t>30.05.2024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с двумя скругленными противолежащими углами 6"/>
          <p:cNvSpPr/>
          <p:nvPr/>
        </p:nvSpPr>
        <p:spPr>
          <a:xfrm>
            <a:off x="164592" y="147085"/>
            <a:ext cx="8810846" cy="6565392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1295400" y="6400800"/>
            <a:ext cx="4212264" cy="274320"/>
          </a:xfrm>
          <a:prstGeom prst="rect">
            <a:avLst/>
          </a:prstGeom>
        </p:spPr>
        <p:txBody>
          <a:bodyPr/>
          <a:lstStyle>
            <a:lvl1pPr algn="r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5562600" y="6400800"/>
            <a:ext cx="3002280" cy="274320"/>
          </a:xfrm>
          <a:prstGeom prst="rect">
            <a:avLst/>
          </a:prstGeom>
        </p:spPr>
        <p:txBody>
          <a:bodyPr/>
          <a:lstStyle>
            <a:lvl1pPr algn="l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30.05.2024</a:t>
            </a:fld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638952" y="6514568"/>
            <a:ext cx="464288" cy="274320"/>
          </a:xfrm>
          <a:prstGeom prst="rect">
            <a:avLst/>
          </a:prstGeom>
        </p:spPr>
        <p:txBody>
          <a:bodyPr anchor="ctr"/>
          <a:lstStyle>
            <a:lvl1pPr algn="r" eaLnBrk="1" latinLnBrk="0" hangingPunct="1">
              <a:defRPr kumimoji="0" sz="1600">
                <a:solidFill>
                  <a:schemeClr val="tx2">
                    <a:shade val="90000"/>
                  </a:schemeClr>
                </a:solidFill>
                <a:effectLst/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1143000"/>
          </a:xfrm>
          <a:prstGeom prst="rect">
            <a:avLst/>
          </a:prstGeom>
        </p:spPr>
        <p:txBody>
          <a:bodyPr rIns="91440" anchor="b">
            <a:normAutofit/>
            <a:scene3d>
              <a:camera prst="orthographic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46237"/>
            <a:ext cx="8229600" cy="452628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marL="54864" algn="r" rtl="0" eaLnBrk="1" latinLnBrk="0" hangingPunct="1">
        <a:spcBef>
          <a:spcPct val="0"/>
        </a:spcBef>
        <a:buNone/>
        <a:defRPr kumimoji="0" sz="4600" kern="1200">
          <a:solidFill>
            <a:schemeClr val="tx2">
              <a:tint val="100000"/>
              <a:shade val="90000"/>
              <a:satMod val="250000"/>
              <a:alpha val="100000"/>
            </a:schemeClr>
          </a:solidFill>
          <a:effectLst>
            <a:outerShdw blurRad="38100" dist="25500" dir="5400000" algn="tl" rotWithShape="0">
              <a:srgbClr val="000000">
                <a:satMod val="180000"/>
                <a:alpha val="7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92100" indent="-292100" algn="l" rtl="0" eaLnBrk="1" latinLnBrk="0" hangingPunct="1">
        <a:spcBef>
          <a:spcPts val="0"/>
        </a:spcBef>
        <a:buClr>
          <a:schemeClr val="accent1"/>
        </a:buClr>
        <a:buSzPct val="70000"/>
        <a:buFont typeface="Wingdings 2"/>
        <a:buChar char="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rtl="0" eaLnBrk="1" latinLnBrk="0" hangingPunct="1">
        <a:spcBef>
          <a:spcPts val="400"/>
        </a:spcBef>
        <a:buClr>
          <a:schemeClr val="accent2"/>
        </a:buClr>
        <a:buSzPct val="90000"/>
        <a:buFontTx/>
        <a:buChar char="•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192024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7584" y="5373216"/>
            <a:ext cx="7344816" cy="1143000"/>
          </a:xfrm>
        </p:spPr>
        <p:txBody>
          <a:bodyPr>
            <a:normAutofit/>
          </a:bodyPr>
          <a:lstStyle/>
          <a:p>
            <a:r>
              <a:rPr lang="ru-RU" sz="3600" dirty="0" smtClean="0"/>
              <a:t>Руководитель: Татьяна Колотеева</a:t>
            </a:r>
            <a:endParaRPr lang="ru-RU" sz="3600" dirty="0"/>
          </a:p>
        </p:txBody>
      </p:sp>
      <p:pic>
        <p:nvPicPr>
          <p:cNvPr id="3" name="Рисунок 2" descr="IMG_20210820_180801_163.jpg"/>
          <p:cNvPicPr>
            <a:picLocks noChangeAspect="1"/>
          </p:cNvPicPr>
          <p:nvPr/>
        </p:nvPicPr>
        <p:blipFill>
          <a:blip r:embed="rId2" cstate="print"/>
          <a:srcRect t="16400" b="16401"/>
          <a:stretch>
            <a:fillRect/>
          </a:stretch>
        </p:blipFill>
        <p:spPr>
          <a:xfrm>
            <a:off x="755576" y="476672"/>
            <a:ext cx="7704856" cy="517759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260648"/>
            <a:ext cx="8229600" cy="5616624"/>
          </a:xfrm>
          <a:ln>
            <a:noFill/>
          </a:ln>
        </p:spPr>
        <p:txBody>
          <a:bodyPr>
            <a:normAutofit/>
          </a:bodyPr>
          <a:lstStyle/>
          <a:p>
            <a:pPr lvl="0" algn="ctr"/>
            <a:r>
              <a:rPr lang="ru-RU" sz="3600" b="1" dirty="0" smtClean="0">
                <a:solidFill>
                  <a:srgbClr val="00B050"/>
                </a:solidFill>
              </a:rPr>
              <a:t>Цель проекта</a:t>
            </a:r>
            <a:r>
              <a:rPr lang="ru-RU" sz="3600" b="1" dirty="0" smtClean="0"/>
              <a:t/>
            </a:r>
            <a:br>
              <a:rPr lang="ru-RU" sz="3600" b="1" dirty="0" smtClean="0"/>
            </a:br>
            <a:r>
              <a:rPr lang="ru-RU" sz="3600" b="1" dirty="0" smtClean="0"/>
              <a:t> </a:t>
            </a:r>
            <a:r>
              <a:rPr lang="ru-RU" sz="3600" dirty="0" smtClean="0"/>
              <a:t/>
            </a:r>
            <a:br>
              <a:rPr lang="ru-RU" sz="3600" dirty="0" smtClean="0"/>
            </a:br>
            <a:r>
              <a:rPr lang="ru-RU" sz="3600" dirty="0" smtClean="0"/>
              <a:t>Вовлечение в групповые занятия адаптивной физической культурой на свежем воздухе лиц с ОВЗ, проживающих на территории городского округа город Михайловка Волгоградской области.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-99392"/>
            <a:ext cx="9036496" cy="6344134"/>
          </a:xfrm>
        </p:spPr>
        <p:txBody>
          <a:bodyPr>
            <a:normAutofit fontScale="90000"/>
          </a:bodyPr>
          <a:lstStyle/>
          <a:p>
            <a:pPr lvl="0" algn="ctr"/>
            <a:r>
              <a:rPr lang="ru-RU" sz="3600" b="1" dirty="0" smtClean="0">
                <a:solidFill>
                  <a:srgbClr val="00B050"/>
                </a:solidFill>
              </a:rPr>
              <a:t>Задачи проекта</a:t>
            </a:r>
            <a:r>
              <a:rPr lang="ru-RU" sz="2700" b="1" dirty="0" smtClean="0"/>
              <a:t/>
            </a:r>
            <a:br>
              <a:rPr lang="ru-RU" sz="2700" b="1" dirty="0" smtClean="0"/>
            </a:br>
            <a:r>
              <a:rPr lang="ru-RU" sz="2700" b="1" dirty="0" smtClean="0"/>
              <a:t> </a:t>
            </a:r>
            <a:r>
              <a:rPr lang="ru-RU" sz="2700" dirty="0" smtClean="0"/>
              <a:t/>
            </a:r>
            <a:br>
              <a:rPr lang="ru-RU" sz="2700" dirty="0" smtClean="0"/>
            </a:br>
            <a:r>
              <a:rPr lang="ru-RU" sz="2700" dirty="0" smtClean="0"/>
              <a:t>Познакомить участников проекта с основами выполнения двигательных действий и упражнениями, способствующими укреплению здоровья и улучшению самочувствия.</a:t>
            </a:r>
            <a:br>
              <a:rPr lang="ru-RU" sz="2700" dirty="0" smtClean="0"/>
            </a:br>
            <a:r>
              <a:rPr lang="ru-RU" sz="2700" dirty="0" smtClean="0"/>
              <a:t>Организовать регулярные групповые занятия адаптивной физической культурой на свежем воздухе для лиц с ограниченными возможностями здоровья с использованием мобильного спортивного оборудования и инвентаря.</a:t>
            </a:r>
            <a:br>
              <a:rPr lang="ru-RU" sz="2700" dirty="0" smtClean="0"/>
            </a:br>
            <a:r>
              <a:rPr lang="ru-RU" sz="2700" dirty="0" smtClean="0"/>
              <a:t> Содействовать ускорению процесса физической реабилитации и социальной адаптации, а также преодолению психологических барьеров, препятствующих полноценной жизни.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>
                <a:solidFill>
                  <a:srgbClr val="00B050"/>
                </a:solidFill>
              </a:rPr>
              <a:t>Почему мы делаем проект?</a:t>
            </a:r>
            <a:endParaRPr lang="ru-RU" dirty="0">
              <a:solidFill>
                <a:srgbClr val="00B05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67544" y="1844824"/>
            <a:ext cx="8136904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 </a:t>
            </a:r>
            <a:r>
              <a:rPr lang="ru-RU" sz="2000" dirty="0" smtClean="0"/>
              <a:t>Занятия адаптивной физкультурой способствуют эффективной физической реабилитации и социальной адаптации лиц с ограниченными возможностями, помогают улучшить состояние здоровья и снизить заболеваемость ОРВИ, преодолеть не только физические барьеры, но и психо-эмоциональные, </a:t>
            </a:r>
          </a:p>
          <a:p>
            <a:pPr algn="ctr"/>
            <a:r>
              <a:rPr lang="ru-RU" sz="2000" dirty="0" smtClean="0"/>
              <a:t>препятствующие полноценной жизни.</a:t>
            </a:r>
          </a:p>
          <a:p>
            <a:pPr algn="ctr"/>
            <a:endParaRPr lang="ru-RU" sz="2000" dirty="0" smtClean="0"/>
          </a:p>
          <a:p>
            <a:pPr algn="ctr"/>
            <a:r>
              <a:rPr lang="ru-RU" sz="2000" dirty="0" smtClean="0"/>
              <a:t> Социальная реабилитация, основанная на использовании физической культуры и спорта, является одним из наиболее перспективных направлений, поскольку регулярные занятия физической культурой, </a:t>
            </a:r>
          </a:p>
          <a:p>
            <a:pPr algn="ctr"/>
            <a:r>
              <a:rPr lang="ru-RU" sz="2000" dirty="0" smtClean="0"/>
              <a:t>улучшают способность индивида к самостоятельной, </a:t>
            </a:r>
          </a:p>
          <a:p>
            <a:pPr algn="ctr"/>
            <a:r>
              <a:rPr lang="ru-RU" sz="2000" dirty="0" smtClean="0"/>
              <a:t>полноценной жизнедеятельности и адаптации в обществе. </a:t>
            </a:r>
            <a:endParaRPr lang="ru-RU" sz="2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332656"/>
            <a:ext cx="91440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>
                <a:solidFill>
                  <a:srgbClr val="00B050"/>
                </a:solidFill>
              </a:rPr>
              <a:t>Каким образом мы достигаем поставленных задач</a:t>
            </a:r>
            <a:endParaRPr lang="ru-RU" dirty="0">
              <a:solidFill>
                <a:srgbClr val="00B050"/>
              </a:solidFill>
            </a:endParaRPr>
          </a:p>
        </p:txBody>
      </p:sp>
      <p:graphicFrame>
        <p:nvGraphicFramePr>
          <p:cNvPr id="4" name="Схема 3"/>
          <p:cNvGraphicFramePr/>
          <p:nvPr/>
        </p:nvGraphicFramePr>
        <p:xfrm>
          <a:off x="0" y="1700808"/>
          <a:ext cx="9144000" cy="49685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00B050"/>
                </a:solidFill>
              </a:rPr>
              <a:t>Целевые аудитории проекта:</a:t>
            </a:r>
            <a:endParaRPr lang="ru-RU" dirty="0">
              <a:solidFill>
                <a:srgbClr val="00B050"/>
              </a:solidFill>
            </a:endParaRPr>
          </a:p>
        </p:txBody>
      </p:sp>
      <p:graphicFrame>
        <p:nvGraphicFramePr>
          <p:cNvPr id="6" name="Схема 5"/>
          <p:cNvGraphicFramePr/>
          <p:nvPr/>
        </p:nvGraphicFramePr>
        <p:xfrm>
          <a:off x="251520" y="1844824"/>
          <a:ext cx="8568952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253218"/>
            <a:ext cx="9036496" cy="1015542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>
                <a:solidFill>
                  <a:srgbClr val="00B050"/>
                </a:solidFill>
              </a:rPr>
              <a:t>Что нужно для реализации проекта</a:t>
            </a:r>
            <a:endParaRPr lang="ru-RU" dirty="0">
              <a:solidFill>
                <a:srgbClr val="00B05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79512" y="1556792"/>
            <a:ext cx="878497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Спортивный инвентарь</a:t>
            </a:r>
          </a:p>
          <a:p>
            <a:pPr algn="ctr"/>
            <a:r>
              <a:rPr lang="ru-RU" dirty="0" smtClean="0"/>
              <a:t>Экипировка волонтеров</a:t>
            </a:r>
          </a:p>
          <a:p>
            <a:pPr algn="ctr"/>
            <a:r>
              <a:rPr lang="ru-RU" dirty="0" smtClean="0"/>
              <a:t>Наградная атрибутика</a:t>
            </a:r>
            <a:endParaRPr lang="ru-RU" dirty="0"/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107504" y="2636912"/>
            <a:ext cx="9036496" cy="1143000"/>
          </a:xfrm>
          <a:prstGeom prst="rect">
            <a:avLst/>
          </a:prstGeom>
        </p:spPr>
        <p:txBody>
          <a:bodyPr rIns="91440" anchor="b">
            <a:normAutofit fontScale="90000"/>
            <a:scene3d>
              <a:camera prst="orthographic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/>
          <a:p>
            <a:pPr marL="54864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B050"/>
                </a:solidFill>
                <a:effectLst>
                  <a:outerShdw blurRad="38100" dist="25500" dir="5400000" algn="tl" rotWithShape="0">
                    <a:srgbClr val="000000">
                      <a:satMod val="180000"/>
                      <a:alpha val="75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Как мы поймем, что достигли цели</a:t>
            </a:r>
            <a:endParaRPr kumimoji="0" lang="ru-RU" sz="4600" b="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>
                <a:outerShdw blurRad="38100" dist="25500" dir="5400000" algn="tl" rotWithShape="0">
                  <a:srgbClr val="000000">
                    <a:satMod val="180000"/>
                    <a:alpha val="75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23528" y="4077072"/>
            <a:ext cx="864096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ru-RU" dirty="0" smtClean="0"/>
          </a:p>
          <a:p>
            <a:pPr algn="ctr"/>
            <a:r>
              <a:rPr lang="ru-RU" dirty="0" smtClean="0"/>
              <a:t>Довольные </a:t>
            </a:r>
            <a:r>
              <a:rPr lang="ru-RU" smtClean="0"/>
              <a:t>благоплучатели</a:t>
            </a:r>
            <a:endParaRPr lang="ru-RU" dirty="0" smtClean="0"/>
          </a:p>
          <a:p>
            <a:pPr algn="ctr"/>
            <a:r>
              <a:rPr lang="ru-RU" dirty="0" smtClean="0"/>
              <a:t>Количество занимающихся, привлеченных волонтеров, проведенных мероприятий и соревнований</a:t>
            </a:r>
          </a:p>
          <a:p>
            <a:endParaRPr lang="ru-RU" dirty="0" smtClean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Литейная">
  <a:themeElements>
    <a:clrScheme name="Бумажная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Литейная">
      <a:maj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Литейная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80000"/>
              </a:schemeClr>
            </a:gs>
            <a:gs pos="62000">
              <a:schemeClr val="phClr">
                <a:tint val="30000"/>
                <a:satMod val="180000"/>
              </a:schemeClr>
            </a:gs>
            <a:gs pos="100000">
              <a:schemeClr val="phClr">
                <a:tint val="22000"/>
                <a:satMod val="18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58000"/>
                <a:satMod val="150000"/>
              </a:schemeClr>
            </a:gs>
            <a:gs pos="72000">
              <a:schemeClr val="phClr">
                <a:tint val="90000"/>
                <a:satMod val="135000"/>
              </a:schemeClr>
            </a:gs>
            <a:gs pos="100000">
              <a:schemeClr val="phClr">
                <a:tint val="8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80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000000"/>
            </a:lightRig>
          </a:scene3d>
          <a:sp3d prstMaterial="matte">
            <a:bevelT w="63500" h="635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5000"/>
                <a:satMod val="400000"/>
              </a:schemeClr>
            </a:gs>
            <a:gs pos="20000">
              <a:schemeClr val="phClr">
                <a:tint val="80000"/>
                <a:satMod val="355000"/>
              </a:schemeClr>
            </a:gs>
            <a:gs pos="100000">
              <a:schemeClr val="phClr">
                <a:tint val="95000"/>
                <a:shade val="55000"/>
                <a:satMod val="355000"/>
              </a:schemeClr>
            </a:gs>
          </a:gsLst>
          <a:path path="circle">
            <a:fillToRect l="67500" t="35000" r="32500" b="65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0"/>
                <a:satMod val="120000"/>
              </a:schemeClr>
              <a:schemeClr val="phClr">
                <a:tint val="70000"/>
                <a:satMod val="250000"/>
              </a:schemeClr>
            </a:duotone>
          </a:blip>
          <a:tile tx="0" ty="0" sx="50000" sy="50000" flip="none" algn="t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Foundry</Template>
  <TotalTime>44</TotalTime>
  <Words>154</Words>
  <Application>Microsoft Office PowerPoint</Application>
  <PresentationFormat>Экран (4:3)</PresentationFormat>
  <Paragraphs>30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Литейная</vt:lpstr>
      <vt:lpstr>Руководитель: Татьяна Колотеева</vt:lpstr>
      <vt:lpstr>Цель проекта   Вовлечение в групповые занятия адаптивной физической культурой на свежем воздухе лиц с ОВЗ, проживающих на территории городского округа город Михайловка Волгоградской области. </vt:lpstr>
      <vt:lpstr>Задачи проекта   Познакомить участников проекта с основами выполнения двигательных действий и упражнениями, способствующими укреплению здоровья и улучшению самочувствия. Организовать регулярные групповые занятия адаптивной физической культурой на свежем воздухе для лиц с ограниченными возможностями здоровья с использованием мобильного спортивного оборудования и инвентаря.  Содействовать ускорению процесса физической реабилитации и социальной адаптации, а также преодолению психологических барьеров, препятствующих полноценной жизни. </vt:lpstr>
      <vt:lpstr>Почему мы делаем проект?</vt:lpstr>
      <vt:lpstr>Каким образом мы достигаем поставленных задач</vt:lpstr>
      <vt:lpstr>Целевые аудитории проекта:</vt:lpstr>
      <vt:lpstr>Что нужно для реализации проекта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321</dc:creator>
  <cp:lastModifiedBy>321</cp:lastModifiedBy>
  <cp:revision>15</cp:revision>
  <dcterms:created xsi:type="dcterms:W3CDTF">2023-06-09T14:51:23Z</dcterms:created>
  <dcterms:modified xsi:type="dcterms:W3CDTF">2024-05-30T13:53:19Z</dcterms:modified>
</cp:coreProperties>
</file>