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89" r:id="rId5"/>
    <p:sldId id="260" r:id="rId6"/>
    <p:sldId id="261" r:id="rId7"/>
    <p:sldId id="265" r:id="rId8"/>
    <p:sldId id="263" r:id="rId9"/>
    <p:sldId id="262" r:id="rId10"/>
    <p:sldId id="311" r:id="rId11"/>
    <p:sldId id="266" r:id="rId12"/>
    <p:sldId id="274" r:id="rId13"/>
    <p:sldId id="272" r:id="rId14"/>
    <p:sldId id="313" r:id="rId15"/>
    <p:sldId id="314" r:id="rId16"/>
    <p:sldId id="271" r:id="rId17"/>
    <p:sldId id="315" r:id="rId18"/>
    <p:sldId id="316" r:id="rId19"/>
    <p:sldId id="317" r:id="rId20"/>
    <p:sldId id="318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B046A-C29B-44D8-8289-04CF36C96AEF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2666D-F3F4-4E71-B40A-53574B866A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861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2666D-F3F4-4E71-B40A-53574B866A9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458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2666D-F3F4-4E71-B40A-53574B866A9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70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94D4-BA80-4740-BB12-92DF5AFA6863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244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1346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16A5-21F1-458B-B6F2-7D01BD78A7F6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2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09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30064" y="6099060"/>
            <a:ext cx="8640960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7092280" y="188640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fs01.cap.ru/www19/medicin/activities/2019/07/fa816ecf-de0a-4f63-b6de-ebf4ad75c1db/risunok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99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805"/>
            <a:ext cx="861727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157" y="1700808"/>
            <a:ext cx="4588157" cy="14700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Центр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000" dirty="0" err="1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волонтерства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/>
            </a:r>
            <a:b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</a:b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«СМГК»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-27384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83321" y="261126"/>
            <a:ext cx="6893388" cy="14700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dirty="0"/>
              <a:t>«Мы открываем вместе то, что знаю я!».</a:t>
            </a:r>
          </a:p>
        </p:txBody>
      </p:sp>
      <p:pic>
        <p:nvPicPr>
          <p:cNvPr id="7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1" y="1696753"/>
            <a:ext cx="5207704" cy="324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0FB8A6-FDF0-C798-9DE4-54D3888C92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187452"/>
            <a:ext cx="3833831" cy="26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3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4.userapi.com/impg/rmAeRTnjKkiNqBdThX3Ki4YGLiCxWNZDi-DB4g/eEqfDfNh8R4.jpg?size=1280x1280&amp;quality=96&amp;sign=b39b0f0532ce2d23da425d42c021877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544" y="-54768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683722"/>
            <a:ext cx="3888432" cy="51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07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65146" y="257660"/>
            <a:ext cx="7244790" cy="187173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Мероприятия со студентами с использованием дистанционных технологий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323528" y="257660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B752E5-0B5B-7FE4-8FCB-1AD26A4F2A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5452" y="2142980"/>
            <a:ext cx="4208548" cy="4715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4484" y="2185499"/>
            <a:ext cx="5398572" cy="35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3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>
            <a:extLst>
              <a:ext uri="{FF2B5EF4-FFF2-40B4-BE49-F238E27FC236}">
                <a16:creationId xmlns:a16="http://schemas.microsoft.com/office/drawing/2014/main" xmlns="" id="{FE3561D9-FDFB-4EE1-BD94-2EF852B05D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-315416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Impact" panose="020B0806030902050204" pitchFamily="34" charset="0"/>
              </a:rPr>
              <a:t>Волонтерство в пандемию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6BA721-191A-4C8C-8569-2E7C63B4A987}"/>
              </a:ext>
            </a:extLst>
          </p:cNvPr>
          <p:cNvSpPr txBox="1"/>
          <p:nvPr/>
        </p:nvSpPr>
        <p:spPr>
          <a:xfrm>
            <a:off x="110066" y="711369"/>
            <a:ext cx="8669139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49580"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период с 2020 г. по март 2022 г.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75</a:t>
            </a:r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</a:t>
            </a:r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волонтеров-медиков добровольно оказывали помощь в поликлиниках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Сызрани и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г.Октябрьск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49580" algn="just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студентов работали в ковидных госпиталях,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человек работали в отделениях не ковидного профиля на должностях младшего медицинского персонала.   В 2020-2021 учебном году производственную практику проходили в амбулаторно-поликлинической службе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Сызрань,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Октябрьск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247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студентов. </a:t>
            </a:r>
          </a:p>
          <a:p>
            <a:pPr indent="449580"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2022 г. на производственной практике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146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обучающихся  колледжа оказывали помощь в борьбе  с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COVID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B8BE9B-B932-4169-8C11-5F90232CD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437112"/>
            <a:ext cx="2698109" cy="20235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78479C-8247-41B4-83DB-62189ACB0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864" y="4024862"/>
            <a:ext cx="2883031" cy="21622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0EF4E2E-D488-2C13-2115-B9569C406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9130" y="3735139"/>
            <a:ext cx="2056291" cy="27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92139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70D928C0-C51D-14E2-83D8-A9EAC124D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180" y="-76962"/>
            <a:ext cx="6867525" cy="785813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rgbClr val="FF0000"/>
                </a:solidFill>
              </a:rPr>
              <a:t>            Достижения</a:t>
            </a:r>
          </a:p>
        </p:txBody>
      </p:sp>
      <p:pic>
        <p:nvPicPr>
          <p:cNvPr id="67587" name="Picture 2" descr="C:\Users\KAB32PC01\Downloads\mZSJ259Lpo4.jpg">
            <a:extLst>
              <a:ext uri="{FF2B5EF4-FFF2-40B4-BE49-F238E27FC236}">
                <a16:creationId xmlns:a16="http://schemas.microsoft.com/office/drawing/2014/main" xmlns="" id="{DB9BEA83-8E83-25E7-1759-5D40A568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446" y="889704"/>
            <a:ext cx="30543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 descr="C:\Users\KAB32PC01\Downloads\S3LdXoYZ3Do (1).jpg">
            <a:extLst>
              <a:ext uri="{FF2B5EF4-FFF2-40B4-BE49-F238E27FC236}">
                <a16:creationId xmlns:a16="http://schemas.microsoft.com/office/drawing/2014/main" xmlns="" id="{FE3E30D7-9CE5-E675-B833-8FAE3B309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0642" y="857250"/>
            <a:ext cx="2982912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5" descr="C:\Users\KAB32PC01\Desktop\Студент Года 2021\Пупкина студент года\Пупкина 5 001.jpg">
            <a:extLst>
              <a:ext uri="{FF2B5EF4-FFF2-40B4-BE49-F238E27FC236}">
                <a16:creationId xmlns:a16="http://schemas.microsoft.com/office/drawing/2014/main" xmlns="" id="{F14B5BB8-8B0D-B44E-1E69-2D63E15F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9063"/>
            <a:ext cx="21113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8" descr="C:\Users\KAB32PC01\Desktop\Студент Года 2021\Пупкина студент года\Пупкина 2 001.jpg">
            <a:extLst>
              <a:ext uri="{FF2B5EF4-FFF2-40B4-BE49-F238E27FC236}">
                <a16:creationId xmlns:a16="http://schemas.microsoft.com/office/drawing/2014/main" xmlns="" id="{94D04366-B602-1BAF-BDCE-99D7DF43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4861" y="3924300"/>
            <a:ext cx="21113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KAB32PC01\Desktop\Фото патриоты\zlwm6c5vyhs.jpg">
            <a:extLst>
              <a:ext uri="{FF2B5EF4-FFF2-40B4-BE49-F238E27FC236}">
                <a16:creationId xmlns:a16="http://schemas.microsoft.com/office/drawing/2014/main" xmlns="" id="{E8DEE869-4480-28A7-847D-8DF5D977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553" y="3967041"/>
            <a:ext cx="2174305" cy="28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KAB32PC01\Desktop\Музей грамоты\Диплом Перелыгин.png">
            <a:extLst>
              <a:ext uri="{FF2B5EF4-FFF2-40B4-BE49-F238E27FC236}">
                <a16:creationId xmlns:a16="http://schemas.microsoft.com/office/drawing/2014/main" xmlns="" id="{ABC85E20-E533-D22C-57E6-D6035453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9708" y="852106"/>
            <a:ext cx="2173015" cy="307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FCB0775-4814-6DA0-D340-9F11AC5091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5608" y="3923425"/>
            <a:ext cx="2093407" cy="296016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37" t="23376" r="15488" b="9090"/>
          <a:stretch/>
        </p:blipFill>
        <p:spPr>
          <a:xfrm>
            <a:off x="260660" y="113246"/>
            <a:ext cx="496794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C:\Users\Admin\Desktop\Мои документы\Центр здоровья Сызрань\Молодежный форум ПРОДвижение\P_20190528_141244.jpg"/>
          <p:cNvPicPr>
            <a:picLocks noChangeAspect="1" noChangeArrowheads="1"/>
          </p:cNvPicPr>
          <p:nvPr/>
        </p:nvPicPr>
        <p:blipFill rotWithShape="1">
          <a:blip r:embed="rId3" cstate="print"/>
          <a:srcRect b="7127"/>
          <a:stretch/>
        </p:blipFill>
        <p:spPr bwMode="auto">
          <a:xfrm>
            <a:off x="5293750" y="116632"/>
            <a:ext cx="3780724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599" y="3445783"/>
            <a:ext cx="4934991" cy="315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509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1026" name="Picture 2" descr="C:\Users\KAB32PC01\Desktop\БИРКАЛОВА\ЗАМЕТКИ 2019-2020уг\Волонтеры у бабушек 2 октября\c3MBvi0yY-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214423"/>
            <a:ext cx="4214842" cy="3161132"/>
          </a:xfrm>
          <a:prstGeom prst="rect">
            <a:avLst/>
          </a:prstGeom>
          <a:noFill/>
        </p:spPr>
      </p:pic>
      <p:pic>
        <p:nvPicPr>
          <p:cNvPr id="1027" name="Picture 3" descr="C:\Users\KAB32PC01\Desktop\БИРКАЛОВА\ЗАМЕТКИ 2019-2020уг\Волонтеры у бабушек 2 октября\rdPmgcYC4v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9" y="3071810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«Город без снега»</a:t>
            </a:r>
            <a:endParaRPr lang="ru-RU" dirty="0"/>
          </a:p>
        </p:txBody>
      </p:sp>
      <p:pic>
        <p:nvPicPr>
          <p:cNvPr id="2050" name="Picture 2" descr="C:\Users\KAB32PC01\Desktop\ФОТО 2022 2023\Город без сне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5214974" cy="3915309"/>
          </a:xfrm>
          <a:prstGeom prst="rect">
            <a:avLst/>
          </a:prstGeom>
          <a:noFill/>
        </p:spPr>
      </p:pic>
      <p:pic>
        <p:nvPicPr>
          <p:cNvPr id="2051" name="Picture 3" descr="C:\Users\KAB32PC01\Desktop\ФОТО 2022 2023\фото 2018-2019 уг\фото для отчета по экологии\город без снег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5854" y="2643182"/>
            <a:ext cx="5138146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Корзина доброты</a:t>
            </a:r>
            <a:endParaRPr lang="ru-RU" dirty="0"/>
          </a:p>
        </p:txBody>
      </p:sp>
      <p:pic>
        <p:nvPicPr>
          <p:cNvPr id="3074" name="Picture 2" descr="C:\Users\KAB32PC01\Desktop\ФОТО 2022 2023\корзина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394472" cy="4525963"/>
          </a:xfrm>
          <a:prstGeom prst="rect">
            <a:avLst/>
          </a:prstGeom>
          <a:noFill/>
        </p:spPr>
      </p:pic>
      <p:pic>
        <p:nvPicPr>
          <p:cNvPr id="3075" name="Picture 3" descr="C:\Users\KAB32PC01\Desktop\ФОТО 2022 2023\корзин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736"/>
            <a:ext cx="3214692" cy="4490363"/>
          </a:xfrm>
          <a:prstGeom prst="rect">
            <a:avLst/>
          </a:prstGeom>
          <a:noFill/>
        </p:spPr>
      </p:pic>
      <p:pic>
        <p:nvPicPr>
          <p:cNvPr id="3076" name="Picture 4" descr="C:\Users\KAB32PC01\Desktop\ФОТО 2022 2023\корзин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785926"/>
            <a:ext cx="3107535" cy="4143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«Российская ленточка»</a:t>
            </a:r>
            <a:endParaRPr lang="ru-RU" dirty="0"/>
          </a:p>
        </p:txBody>
      </p:sp>
      <p:pic>
        <p:nvPicPr>
          <p:cNvPr id="4098" name="Picture 2" descr="C:\Users\KAB32PC01\Desktop\День России 23\UE3q3oQPc6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555767" cy="4525963"/>
          </a:xfrm>
          <a:prstGeom prst="rect">
            <a:avLst/>
          </a:prstGeom>
          <a:noFill/>
        </p:spPr>
      </p:pic>
      <p:pic>
        <p:nvPicPr>
          <p:cNvPr id="4099" name="Picture 3" descr="C:\Users\KAB32PC01\Desktop\День России 23\V7FoHOrqG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3214710" cy="4502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3356992"/>
            <a:ext cx="7056784" cy="24507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Кто берет – наполняет ладони,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кто отдает – наполняет сердце.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Лао-цзы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132043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t="6648" r="28936" b="7780"/>
          <a:stretch/>
        </p:blipFill>
        <p:spPr>
          <a:xfrm>
            <a:off x="4788024" y="0"/>
            <a:ext cx="4464496" cy="346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3429000"/>
            <a:ext cx="7715200" cy="2620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БЛАГОДАРИМ </a:t>
            </a:r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ЗА ВНИМАНИЕ!</a:t>
            </a:r>
          </a:p>
        </p:txBody>
      </p:sp>
      <p:pic>
        <p:nvPicPr>
          <p:cNvPr id="16386" name="Picture 2" descr="http://gov.cap.ru/Content2018/orgs/GovId_458/444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331" y="0"/>
            <a:ext cx="471341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407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>
            <a:extLst>
              <a:ext uri="{FF2B5EF4-FFF2-40B4-BE49-F238E27FC236}">
                <a16:creationId xmlns:a16="http://schemas.microsoft.com/office/drawing/2014/main" xmlns="" id="{FE3561D9-FDFB-4EE1-BD94-2EF852B05D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4544" y="-336394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C00000"/>
                </a:solidFill>
                <a:latin typeface="Impact" panose="020B0806030902050204" pitchFamily="34" charset="0"/>
              </a:rPr>
              <a:t>Волонтеры-медики</a:t>
            </a:r>
            <a:endParaRPr lang="ru-RU" altLang="ru-RU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65539" name="Picture 2" descr="C:\Users\KAB32PC01\Desktop\ЗАМЕТКИ 2019-2020уг\Заметка волонтеры-медики 31 августа\фото.jpg">
            <a:extLst>
              <a:ext uri="{FF2B5EF4-FFF2-40B4-BE49-F238E27FC236}">
                <a16:creationId xmlns:a16="http://schemas.microsoft.com/office/drawing/2014/main" xmlns="" id="{5E6DA08F-750C-4869-AA24-0CB96A3E5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701"/>
          <a:stretch/>
        </p:blipFill>
        <p:spPr bwMode="auto">
          <a:xfrm>
            <a:off x="590216" y="4653104"/>
            <a:ext cx="2340407" cy="21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 descr="C:\Users\KAB32PC01\Desktop\БИРКАЛОВА\Фото 2017-2018 уг\волонтёры\IMG_1532.JPG">
            <a:extLst>
              <a:ext uri="{FF2B5EF4-FFF2-40B4-BE49-F238E27FC236}">
                <a16:creationId xmlns:a16="http://schemas.microsoft.com/office/drawing/2014/main" xmlns="" id="{50969C1D-2300-4FCA-B578-25E2A2988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14"/>
          <a:stretch/>
        </p:blipFill>
        <p:spPr bwMode="auto">
          <a:xfrm>
            <a:off x="2915816" y="4653105"/>
            <a:ext cx="2266640" cy="21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47D5CF-2720-45F6-A6A8-8C5472BA6B9F}"/>
              </a:ext>
            </a:extLst>
          </p:cNvPr>
          <p:cNvSpPr txBox="1"/>
          <p:nvPr/>
        </p:nvSpPr>
        <p:spPr>
          <a:xfrm>
            <a:off x="226866" y="828170"/>
            <a:ext cx="8917134" cy="35804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Сызранском медико-гуманитарном колледже </a:t>
            </a:r>
            <a:r>
              <a:rPr lang="ru-RU" sz="20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 15 лет работает Центр волонтеров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 сентября 2019 года на базе колледжа открыто  Сызранское местное отделение Всероссийского общественного движения в сфере здравоохранения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«Волонтеры-медики». </a:t>
            </a:r>
          </a:p>
          <a:p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Волонтерская деятельность обучающихся колледжа </a:t>
            </a:r>
          </a:p>
          <a:p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реализуется по следующим направлениям: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медицинское волонтерство;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социальное волонтерство;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событийное волонтерство;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медиаволонтерство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патриотическое направление волонтерства.</a:t>
            </a:r>
          </a:p>
        </p:txBody>
      </p:sp>
      <p:pic>
        <p:nvPicPr>
          <p:cNvPr id="9" name="Picture 2" descr="C:\Users\KAB32PC01\Desktop\ЗАМЕТКИ 2019-2020уг\Волонтеры у бабушек 2 октября\c3MBvi0yY-E.jpg">
            <a:extLst>
              <a:ext uri="{FF2B5EF4-FFF2-40B4-BE49-F238E27FC236}">
                <a16:creationId xmlns:a16="http://schemas.microsoft.com/office/drawing/2014/main" xmlns="" id="{E272F3B5-E10C-4273-AABE-1E808FC80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" r="6452"/>
          <a:stretch/>
        </p:blipFill>
        <p:spPr bwMode="auto">
          <a:xfrm>
            <a:off x="6228184" y="2496167"/>
            <a:ext cx="2450683" cy="20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KAB32PC01\Desktop\Фото патриоты\X5olsEQkeqI.jpg">
            <a:extLst>
              <a:ext uri="{FF2B5EF4-FFF2-40B4-BE49-F238E27FC236}">
                <a16:creationId xmlns:a16="http://schemas.microsoft.com/office/drawing/2014/main" xmlns="" id="{6F81F963-A241-4D24-8A08-374D3BD8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17"/>
          <a:stretch/>
        </p:blipFill>
        <p:spPr bwMode="auto">
          <a:xfrm>
            <a:off x="5178602" y="4653106"/>
            <a:ext cx="2450683" cy="21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9E39AA2-D665-2F2D-DAE4-3F81C9DFC1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8056" y="4661590"/>
            <a:ext cx="1650382" cy="10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3199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132043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73919" y="751816"/>
            <a:ext cx="6851391" cy="13527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Пропаганда здорового образа жизни</a:t>
            </a:r>
            <a:r>
              <a:rPr lang="ru-RU" sz="2400" dirty="0"/>
              <a:t> среди населения - одно из приоритетных направлений государственной политики Российской Федерации </a:t>
            </a:r>
          </a:p>
        </p:txBody>
      </p:sp>
      <p:pic>
        <p:nvPicPr>
          <p:cNvPr id="11" name="Объект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41"/>
          <a:stretch/>
        </p:blipFill>
        <p:spPr>
          <a:xfrm>
            <a:off x="2245309" y="2348880"/>
            <a:ext cx="2830747" cy="376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2348880"/>
            <a:ext cx="2106234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75" r="13432" b="3420"/>
          <a:stretch/>
        </p:blipFill>
        <p:spPr>
          <a:xfrm>
            <a:off x="0" y="2348879"/>
            <a:ext cx="2555776" cy="376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3844" y="2348880"/>
            <a:ext cx="238843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8438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132043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3108" y="319768"/>
            <a:ext cx="6851391" cy="13527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800" dirty="0"/>
              <a:t>Волонтерство</a:t>
            </a:r>
            <a:r>
              <a:rPr lang="ru-RU" dirty="0"/>
              <a:t> </a:t>
            </a:r>
            <a:endParaRPr lang="ru-RU" sz="2400" dirty="0"/>
          </a:p>
        </p:txBody>
      </p:sp>
      <p:pic>
        <p:nvPicPr>
          <p:cNvPr id="13" name="Объект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7" t="14174" r="14291" b="10228"/>
          <a:stretch/>
        </p:blipFill>
        <p:spPr>
          <a:xfrm>
            <a:off x="1187624" y="1860234"/>
            <a:ext cx="7416824" cy="4440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036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-27384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83321" y="261126"/>
            <a:ext cx="6893388" cy="14700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dirty="0"/>
              <a:t>Занятия проводимые волонтерами-тренерами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50"/>
          <a:stretch/>
        </p:blipFill>
        <p:spPr>
          <a:xfrm>
            <a:off x="36512" y="1656782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01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132043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65"/>
          <a:stretch/>
        </p:blipFill>
        <p:spPr>
          <a:xfrm>
            <a:off x="683568" y="1707605"/>
            <a:ext cx="8136904" cy="4969711"/>
          </a:xfrm>
          <a:prstGeom prst="rect">
            <a:avLst/>
          </a:prstGeom>
        </p:spPr>
      </p:pic>
      <p:pic>
        <p:nvPicPr>
          <p:cNvPr id="1026" name="Picture 2" descr="https://avt-16.foto.mail.ru/mail/sam_ocmp/_avatar180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7858" y="200033"/>
            <a:ext cx="1510165" cy="15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02773" y="261126"/>
            <a:ext cx="5233723" cy="14700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C00000"/>
                </a:solidFill>
              </a:rPr>
              <a:t>Наставничество</a:t>
            </a:r>
            <a:r>
              <a:rPr lang="ru-RU" sz="2700" dirty="0"/>
              <a:t> – волонтерский вид деятельности социально-активных людей готовых понять, принять и помочь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55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785794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Логотип </a:t>
            </a:r>
          </a:p>
        </p:txBody>
      </p:sp>
      <p:pic>
        <p:nvPicPr>
          <p:cNvPr id="8" name="Picture 3" descr="C:\Users\Работа\Downloads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1313" b="75313" l="18917" r="8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2" t="30488" r="18298" b="25492"/>
          <a:stretch/>
        </p:blipFill>
        <p:spPr bwMode="auto">
          <a:xfrm>
            <a:off x="425283" y="132043"/>
            <a:ext cx="179257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3108" y="319768"/>
            <a:ext cx="6851391" cy="13527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800" dirty="0"/>
              <a:t>Центр волонтёров СМГК</a:t>
            </a:r>
            <a:endParaRPr lang="ru-RU" sz="24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841401"/>
            <a:ext cx="367240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679" y="1845593"/>
            <a:ext cx="374441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7" y="4361681"/>
            <a:ext cx="366307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679" y="4365873"/>
            <a:ext cx="3744416" cy="244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802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716153-E287-4C90-A40C-D1072853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8825FC6-A0B0-4FA4-9A65-15B84871F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071" y="2421901"/>
            <a:ext cx="1963501" cy="2618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479855F-768B-4ECA-91B6-0A13AE168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2025" y="2184883"/>
            <a:ext cx="2013560" cy="20135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9732942-2579-458B-B5C8-EDEA7E81D2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5160186"/>
            <a:ext cx="2344438" cy="16913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FC5EA2B-7C22-4A77-B7D0-283998D6697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5202706"/>
            <a:ext cx="2267744" cy="13292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DBCF7A0-0A43-4FEB-BF48-03C007E57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2117" y="2386194"/>
            <a:ext cx="1963501" cy="2618001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F0F8E535-23CE-3800-98C2-655008826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842"/>
            <a:ext cx="9051767" cy="24006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/>
            <a:r>
              <a:rPr lang="ru-RU" sz="2500" dirty="0">
                <a:solidFill>
                  <a:srgbClr val="002060"/>
                </a:solidFill>
                <a:latin typeface="Impact" panose="020B0806030902050204" pitchFamily="34" charset="0"/>
              </a:rPr>
              <a:t>С 01.09.2021 г.  ГБПОУ «СМГК» - </a:t>
            </a:r>
          </a:p>
          <a:p>
            <a:pPr indent="450850" algn="ctr"/>
            <a:r>
              <a:rPr lang="ru-RU" sz="2500" dirty="0">
                <a:solidFill>
                  <a:srgbClr val="C00000"/>
                </a:solidFill>
                <a:latin typeface="Impact" panose="020B0806030902050204" pitchFamily="34" charset="0"/>
              </a:rPr>
              <a:t>региональная инновационная площадка </a:t>
            </a:r>
            <a:r>
              <a:rPr lang="ru-RU" sz="2500" dirty="0">
                <a:solidFill>
                  <a:srgbClr val="002060"/>
                </a:solidFill>
                <a:latin typeface="Impact" panose="020B0806030902050204" pitchFamily="34" charset="0"/>
                <a:ea typeface="+mn-ea"/>
                <a:cs typeface="+mn-cs"/>
              </a:rPr>
              <a:t>«Разработка и апробация организационных механизмов наставничества через систему профессионального волонтерства  в форме «студент-студент».</a:t>
            </a:r>
          </a:p>
          <a:p>
            <a:pPr indent="450850" algn="ctr"/>
            <a:r>
              <a:rPr lang="ru-RU" sz="25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9E1A63B-B404-152F-340A-984512E0FB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42"/>
          <a:stretch/>
        </p:blipFill>
        <p:spPr>
          <a:xfrm>
            <a:off x="428024" y="5181219"/>
            <a:ext cx="3240360" cy="1649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8829DC-037E-4305-901A-1505D03215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15" y="1597441"/>
            <a:ext cx="1821374" cy="2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867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263</Words>
  <Application>Microsoft Office PowerPoint</Application>
  <PresentationFormat>Экран (4:3)</PresentationFormat>
  <Paragraphs>40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Специальное оформление</vt:lpstr>
      <vt:lpstr>Центр волонтерства  «СМГК»</vt:lpstr>
      <vt:lpstr>Кто берет – наполняет ладони, кто отдает – наполняет сердце. Лао-цзы</vt:lpstr>
      <vt:lpstr>Волонтеры-медики</vt:lpstr>
      <vt:lpstr>Пропаганда здорового образа жизни среди населения - одно из приоритетных направлений государственной политики Российской Федерации </vt:lpstr>
      <vt:lpstr>Волонтерство </vt:lpstr>
      <vt:lpstr>Занятия проводимые волонтерами-тренерами</vt:lpstr>
      <vt:lpstr>Наставничество – волонтерский вид деятельности социально-активных людей готовых понять, принять и помочь</vt:lpstr>
      <vt:lpstr>Центр волонтёров СМГК</vt:lpstr>
      <vt:lpstr>Слайд 9</vt:lpstr>
      <vt:lpstr>«Мы открываем вместе то, что знаю я!».</vt:lpstr>
      <vt:lpstr>Слайд 11</vt:lpstr>
      <vt:lpstr>Мероприятия со студентами с использованием дистанционных технологий</vt:lpstr>
      <vt:lpstr>Волонтерство в пандемию</vt:lpstr>
      <vt:lpstr>            Достижения</vt:lpstr>
      <vt:lpstr>Слайд 15</vt:lpstr>
      <vt:lpstr>Социальное волонтерство</vt:lpstr>
      <vt:lpstr>Акция «Город без снега»</vt:lpstr>
      <vt:lpstr>Корзина доброты</vt:lpstr>
      <vt:lpstr>Акция «Российская ленточка»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Admin</dc:creator>
  <cp:lastModifiedBy>KAB32PC01</cp:lastModifiedBy>
  <cp:revision>32</cp:revision>
  <dcterms:created xsi:type="dcterms:W3CDTF">2011-11-28T19:44:49Z</dcterms:created>
  <dcterms:modified xsi:type="dcterms:W3CDTF">2023-06-13T06:23:58Z</dcterms:modified>
</cp:coreProperties>
</file>