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9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9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391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579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2038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43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48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2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3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8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58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6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0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0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30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3AB1A-DAEF-4844-8DD2-DA67859F9D45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442CFB-75B8-4CB6-B0C2-77A6F54C1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4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8065"/>
            <a:ext cx="12085163" cy="6749935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 </a:t>
            </a:r>
          </a:p>
          <a:p>
            <a:pPr algn="ctr"/>
            <a:r>
              <a:rPr lang="ru-RU" sz="6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6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ЭкоЛидер</a:t>
            </a:r>
            <a:r>
              <a:rPr lang="ru-RU" sz="6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spcBef>
                <a:spcPts val="0"/>
              </a:spcBef>
            </a:pP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3200" b="1" i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Тхайцухова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Ф. Б.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32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Амбарян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А.</a:t>
            </a:r>
          </a:p>
        </p:txBody>
      </p:sp>
    </p:spTree>
    <p:extLst>
      <p:ext uri="{BB962C8B-B14F-4D97-AF65-F5344CB8AC3E}">
        <p14:creationId xmlns:p14="http://schemas.microsoft.com/office/powerpoint/2010/main" val="38014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9"/>
            <a:ext cx="12085163" cy="737362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МЕРОПРИЯТИЙ ПРОЕКТА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09651"/>
            <a:ext cx="12192000" cy="5848349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1838325"/>
            <a:ext cx="6343947" cy="4905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1994" b="4801"/>
          <a:stretch/>
        </p:blipFill>
        <p:spPr>
          <a:xfrm>
            <a:off x="211993" y="1838325"/>
            <a:ext cx="5157663" cy="490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89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9"/>
            <a:ext cx="12085163" cy="737362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МЕРОПРИЯТИЙ ПРОЕКТА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09651"/>
            <a:ext cx="12192000" cy="5848349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эстафеты</a:t>
            </a: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4585" r="7399"/>
          <a:stretch/>
        </p:blipFill>
        <p:spPr>
          <a:xfrm>
            <a:off x="6096000" y="2142828"/>
            <a:ext cx="5934076" cy="471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1" y="2142828"/>
            <a:ext cx="5667376" cy="4619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9"/>
            <a:ext cx="12085163" cy="737362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МЕРОПРИЯТИЙ ПРОЕКТА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09651"/>
            <a:ext cx="12192000" cy="5848349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«Покормите птиц зимой»</a:t>
            </a: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747013"/>
            <a:ext cx="5591175" cy="511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005" y="1747013"/>
            <a:ext cx="5094520" cy="51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9"/>
            <a:ext cx="12085163" cy="737362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МЕРОПРИЯТИЙ ПРОЕКТА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09651"/>
            <a:ext cx="12192000" cy="5848349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акции по уборке территории</a:t>
            </a: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t="16242" r="15380" b="4728"/>
          <a:stretch/>
        </p:blipFill>
        <p:spPr>
          <a:xfrm>
            <a:off x="6214187" y="1871705"/>
            <a:ext cx="5870973" cy="480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20001" r="27410"/>
          <a:stretch/>
        </p:blipFill>
        <p:spPr>
          <a:xfrm>
            <a:off x="261765" y="1958989"/>
            <a:ext cx="5653843" cy="471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81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9290"/>
            <a:ext cx="12055151" cy="7837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слоганов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99258" y="1047404"/>
            <a:ext cx="11487429" cy="615141"/>
          </a:xfrm>
        </p:spPr>
        <p:txBody>
          <a:bodyPr/>
          <a:lstStyle/>
          <a:p>
            <a:pPr algn="ctr"/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- это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299258" y="1662545"/>
            <a:ext cx="11755893" cy="507415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забота о нашем общем доме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здоровье нашей планеты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ответственность перед будущим поколением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ключ к устойчивому будущему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гармония между человеком и природой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наше общее дело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красота и чистота вокруг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жизненная среда, которую мы создаем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забота, которая преображает мир</a:t>
            </a:r>
          </a:p>
          <a:p>
            <a:pPr algn="ctr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– это здоровое окружение для каждого из нас</a:t>
            </a:r>
          </a:p>
          <a:p>
            <a:pPr>
              <a:spcBef>
                <a:spcPts val="0"/>
              </a:spcBef>
            </a:pP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9290"/>
            <a:ext cx="12055151" cy="7837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слоганов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23950" y="1039091"/>
            <a:ext cx="11362738" cy="573578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могут все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423950" y="1718699"/>
            <a:ext cx="11631202" cy="493979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ru-RU" sz="2000" b="1" i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могут все: вездесущая сила</a:t>
            </a:r>
          </a:p>
          <a:p>
            <a:pPr algn="just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могут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все: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искр талантов до яркого огня сердец</a:t>
            </a:r>
          </a:p>
          <a:p>
            <a:pPr algn="just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могут все – это реально круто</a:t>
            </a:r>
          </a:p>
          <a:p>
            <a:pPr algn="just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могут все и вместе мы сила</a:t>
            </a:r>
          </a:p>
          <a:p>
            <a:pPr algn="just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могут все – мы вместе, мы сила</a:t>
            </a:r>
          </a:p>
          <a:p>
            <a:pPr algn="just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могут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все, а главное добровольно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дарить чудеса</a:t>
            </a:r>
          </a:p>
          <a:p>
            <a:pPr algn="just">
              <a:spcBef>
                <a:spcPts val="0"/>
              </a:spcBef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могут все и это круто и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всерьез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Волонтеры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все, везде и всегда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12085163" cy="2643446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52255"/>
            <a:ext cx="12085163" cy="4405745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Формирование, развитие и становление экологического сознания и культуры, посредством вовлечения школьников, родителей и педагогов ОУ в совместную эколого-просветительскую деятельность 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12085163" cy="2643446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52255"/>
            <a:ext cx="12085163" cy="440574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и развитие познавательного интереса школьников 1-11 классов;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-способствование воспитанию потребности активного участия в социально-значимых природоохранных экологических акциях и мероприятиях;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условий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эколого-просветительской деятельности среди школьников 1-11 классов;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способностей школьников в создании презентаций и экологических проектов;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экологической культуры, через формирование потребности в гуманном отношении к природе.</a:t>
            </a:r>
          </a:p>
          <a:p>
            <a:pPr algn="ctr"/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8"/>
            <a:ext cx="12085163" cy="1699387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ЦЕЛЕВАЯ АУДИТОРИЯ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ПРОЕКТА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33625"/>
            <a:ext cx="12085163" cy="4200525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1-11 классов ОУ г. Майкопа 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5-7 лет подшефных детских садов: 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33 и №7 «Теремок»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школьников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МБОУ «СШ № 11» г. Майкопа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dirty="0">
              <a:solidFill>
                <a:srgbClr val="C42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8"/>
            <a:ext cx="12085163" cy="1432687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ПРОЕКТА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81175"/>
            <a:ext cx="12085163" cy="5076825"/>
          </a:xfrm>
        </p:spPr>
        <p:txBody>
          <a:bodyPr>
            <a:normAutofit fontScale="62500" lnSpcReduction="20000"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МО «Город Майкоп»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образованию МО «Город Майкоп»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«Эко Сити»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«МГТУ»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волонтерских центров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«ДОБРО.РУ»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«Региональное отделение Общероссийского общественно-государственного движения детей и молодёжи «Движение первых» Республики Адыгея».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отделение Общероссийского общественно-государственного движения детей и молодёжи «Движение первых» МО «Город Майкоп»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7 «Теремок» МО «Город Майкоп»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33 МО «Город Майкоп»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45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dirty="0">
              <a:solidFill>
                <a:srgbClr val="C42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8"/>
            <a:ext cx="12085163" cy="1432687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b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ПРОЕКТА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81175"/>
            <a:ext cx="12085163" cy="5076825"/>
          </a:xfrm>
        </p:spPr>
        <p:txBody>
          <a:bodyPr>
            <a:normAutofit fontScale="55000" lnSpcReduction="20000"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результаты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экологическое направление волонтерской деятельности, как одно из главных направлений жизни людей; повысить уровень экологической культуры школьников, образовательной организации, жителей микрорайона Черемушки, города Майкопа и Республики Адыгея.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1). Повысить уровень экологической культуры.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2).Развивать творческие и организаторские способности.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Повысить интерес учащихся к изучению экологии: микрорайона Черемушки, города Майкопа, Республики Адыгея, и страны в целом, через систему творческого, практического участия в запланированных экологических мероприятиях, акциях: благоустройство и озеленение: школьной и пришкольной территории; территории дошкольных образовательных организаций; микрорайона «Черемушки»; г. Майкопа.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3). Сформировать сознание личной ответственности и активную гражданскую позицию в защите, и сохранение природной среды.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4). Повышать познавательную активность учащихся посредством внедрения в образовательный процесс научно – исследовательской и практической деятельности.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5). Обеспечить повышение мотивации школьников к изучению не только экологии, но и предметов естественнонаучного цикла.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 Формировать социальный опыт школьника, который позволит применять полученные знания в нестандартных и новых ситуациях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45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dirty="0">
              <a:solidFill>
                <a:srgbClr val="C42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9"/>
            <a:ext cx="12085163" cy="737362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НАШЕГО ПРОЕКТА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09651"/>
            <a:ext cx="12192000" cy="5848349"/>
          </a:xfrm>
        </p:spPr>
        <p:txBody>
          <a:bodyPr>
            <a:normAutofit fontScale="40000" lnSpcReduction="20000"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результаты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1). «Сдай макулатуру –Спаси дерево» - акция по сбору вторичного сырья (2 акции). Участники родители и школьники 1-11 классов.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2). Экологические акции по благоустройству школьного двора и школы: «Чистим школьный двор» (3 акций), «Уборка берега р. Белой» (2 акции), Участники родители и школьники 7-11 классов.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3). Экологические благотворительные акции в дошкольные образовательные учреждения: МБДОУ № 7 "Теремок" (2 акции), МБДОУ № 33 (2 акции). Участники родители и школьники 10-11 классов.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4). Информационно-просветительские акции «Школа </a:t>
            </a:r>
            <a:r>
              <a:rPr lang="ru-RU" sz="43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ЭкоЛидер</a:t>
            </a: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- 25 классов. Участники школьники 1-11 классов.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5). Конкурс-выставка Экологического плаката и рисунка. 25 плакатов и рисунков. Участники школьники 1-8 классов.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 Экологическая викторина. Участники 5-6 классов. 24 человека, 6 команд.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7). Экологическая акция «Покормите птиц зимой» и «Помоги птицам зимой» 15 кормушек изготовили школьники 3-8 классов.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8). Экологические уроки «Школа </a:t>
            </a:r>
            <a:r>
              <a:rPr lang="ru-RU" sz="43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ЭкоЛидер</a:t>
            </a: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«Майкоп – Курортная столица Адыгеи» 7-8 классы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9). Региональные предметные олимпиады ВСОШ по биологии, географии, экологии, химии. Участники - 17 человек, призеры и победители - 5 человек.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10). Посещение с экскурсионной программой Чеченской Республики. 9 классы 15 человек.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11). Мастер-класс по изготовлению поделок из вторичного сырья 3 «А» класс, 25 человек.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12). Мастер-класс по сортировке вторичных отходов. 2-4 классы, 153 человека.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13) Конференция «Глобальные проблемы человечества» 10-11 классы, 69 человек.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14). Игра-викторина «Экология это…». 7-8 классы, 127 человек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15). Конкурс экологического плаката и рисунка «Школа </a:t>
            </a:r>
            <a:r>
              <a:rPr lang="ru-RU" sz="43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ЭкоЛидер</a:t>
            </a: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5-8 классы, </a:t>
            </a:r>
            <a:r>
              <a:rPr lang="ru-RU" sz="43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изготовили 41 </a:t>
            </a: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16). Конкурс слоганов: «Экология –это…», «Воплоти свою мечту - …»,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«Волонтеры могут все», «МГТУ –это…». Школьники 8-11 классов, 40 слоганов.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17). Региональный этап Всероссийского конкурса Экологических проектов «Волонтеры могут все». Проект «ЭКОВОЛОНТЕРИКИ», Призеры, 2 место.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18). Презентация индивидуальных проектов, обучающихся 10 «А» и 10 «Б» классов, 43 проекта.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19). Публикация материалов на страницах в ВК и телеграмм-канале, 35 постов и статей.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sz="45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ru-RU" dirty="0">
              <a:solidFill>
                <a:srgbClr val="C42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9"/>
            <a:ext cx="12085163" cy="737362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МЕРОПРИЯТИЙ ПРОЕКТА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09651"/>
            <a:ext cx="12192000" cy="5848349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викторины</a:t>
            </a: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3750"/>
          <a:stretch/>
        </p:blipFill>
        <p:spPr>
          <a:xfrm>
            <a:off x="95250" y="2175638"/>
            <a:ext cx="5314950" cy="366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30006" b="19254"/>
          <a:stretch/>
        </p:blipFill>
        <p:spPr>
          <a:xfrm>
            <a:off x="5314950" y="3590925"/>
            <a:ext cx="6877049" cy="329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28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272289"/>
            <a:ext cx="12085163" cy="737362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МЕРОПРИЯТИЙ ПРОЕКТА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09651"/>
            <a:ext cx="12192000" cy="5848349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ru-RU" sz="43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Информационно-просветительские акции</a:t>
            </a:r>
            <a:endParaRPr lang="ru-RU" sz="43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18611"/>
          <a:stretch/>
        </p:blipFill>
        <p:spPr>
          <a:xfrm>
            <a:off x="6291218" y="2124074"/>
            <a:ext cx="5900782" cy="350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6" b="32361"/>
          <a:stretch/>
        </p:blipFill>
        <p:spPr>
          <a:xfrm>
            <a:off x="171450" y="2238374"/>
            <a:ext cx="5772150" cy="3390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7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695</TotalTime>
  <Words>967</Words>
  <Application>Microsoft Office PowerPoint</Application>
  <PresentationFormat>Широкоэкранный</PresentationFormat>
  <Paragraphs>104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ЦЕЛЬ ПРОЕКТА  </vt:lpstr>
      <vt:lpstr>ЗАДАЧИ ПРОЕКТА  </vt:lpstr>
      <vt:lpstr> А ЭТО ЦЕЛЕВАЯ АУДИТОРИЯ НАШЕГО ПРОЕКТА</vt:lpstr>
      <vt:lpstr> ПАРТНЕРЫ НАШЕГО ПРОЕКТА</vt:lpstr>
      <vt:lpstr> РЕЗУЛЬТАТЫ НАШЕГО ПРОЕКТА</vt:lpstr>
      <vt:lpstr> РЕЗУЛЬТАТЫ НАШЕГО ПРОЕКТА</vt:lpstr>
      <vt:lpstr> ФОТО МЕРОПРИЯТИЙ ПРОЕКТА</vt:lpstr>
      <vt:lpstr> ФОТО МЕРОПРИЯТИЙ ПРОЕКТА</vt:lpstr>
      <vt:lpstr> ФОТО МЕРОПРИЯТИЙ ПРОЕКТА</vt:lpstr>
      <vt:lpstr> ФОТО МЕРОПРИЯТИЙ ПРОЕКТА</vt:lpstr>
      <vt:lpstr> ФОТО МЕРОПРИЯТИЙ ПРОЕКТА</vt:lpstr>
      <vt:lpstr> ФОТО МЕРОПРИЯТИЙ ПРОЕКТА</vt:lpstr>
      <vt:lpstr>Конкурс слоганов</vt:lpstr>
      <vt:lpstr>Конкурс слоганов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 КОНКУРС МОЛОДЕЖНЫХ ПРОЕКТОВ «ВОПЛОТИ СВЮ МЕЧТУ»</dc:title>
  <dc:creator>Windows User</dc:creator>
  <cp:lastModifiedBy>Windows User</cp:lastModifiedBy>
  <cp:revision>31</cp:revision>
  <dcterms:created xsi:type="dcterms:W3CDTF">2025-03-28T08:03:58Z</dcterms:created>
  <dcterms:modified xsi:type="dcterms:W3CDTF">2025-06-29T12:42:07Z</dcterms:modified>
</cp:coreProperties>
</file>