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schemas.openxmlformats.org/officeDocument/2006/relationships/slide" Target="slides/slide7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845e8efaa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845e8efaa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845e8efaa2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845e8efaa2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845e8efaa2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845e8efaa2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845e8efaa2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845e8efaa2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845e8efaa2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845e8efaa2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845e8efaa2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845e8efaa2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845e8efaa2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845e8efaa2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Relationship Id="rId4" Type="http://schemas.openxmlformats.org/officeDocument/2006/relationships/image" Target="../media/image2.jpg"/><Relationship Id="rId5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76500" y="601200"/>
            <a:ext cx="8991000" cy="3000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9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9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61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Буккроссинг</a:t>
            </a:r>
            <a:endParaRPr b="1" sz="61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4608" y="0"/>
            <a:ext cx="7274785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40475"/>
            <a:ext cx="4510151" cy="451015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4889650" y="668000"/>
            <a:ext cx="41949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latin typeface="Times New Roman"/>
                <a:ea typeface="Times New Roman"/>
                <a:cs typeface="Times New Roman"/>
                <a:sym typeface="Times New Roman"/>
              </a:rPr>
              <a:t>Буккроссинг (англ. BookCrossing) или книговорот — хобби и общественное движение, действующее по принципу социальных сетей и близкое к флешмобу. 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latin typeface="Times New Roman"/>
                <a:ea typeface="Times New Roman"/>
                <a:cs typeface="Times New Roman"/>
                <a:sym typeface="Times New Roman"/>
              </a:rPr>
              <a:t>Человек, прочитав книгу, оставляет («освобождает») её в общественном месте (парк, кафе, поезд, станция метро), для того, чтобы другой, случайный человек мог эту книгу найти и прочитать; тот в свою очередь должен повторить это же действие. Слежение за «путешествием» книги осуществляется через специальные странички в сети.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/>
        </p:nvSpPr>
        <p:spPr>
          <a:xfrm>
            <a:off x="213900" y="668025"/>
            <a:ext cx="43581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●"/>
            </a:pPr>
            <a:r>
              <a:rPr lang="ru" sz="1600">
                <a:latin typeface="Times New Roman"/>
                <a:ea typeface="Times New Roman"/>
                <a:cs typeface="Times New Roman"/>
                <a:sym typeface="Times New Roman"/>
              </a:rPr>
              <a:t>Идею буккроссинга предложил специалист по интернет-технологиям Рон Хорнбекер в марте 2001 года.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●"/>
            </a:pPr>
            <a:r>
              <a:rPr lang="ru" sz="1600">
                <a:latin typeface="Times New Roman"/>
                <a:ea typeface="Times New Roman"/>
                <a:cs typeface="Times New Roman"/>
                <a:sym typeface="Times New Roman"/>
              </a:rPr>
              <a:t>Через полгода на его сайте было около 300 активных пользователей, которые «отпускали» книги и приводили новых участников.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●"/>
            </a:pPr>
            <a:r>
              <a:rPr lang="ru" sz="1600">
                <a:latin typeface="Times New Roman"/>
                <a:ea typeface="Times New Roman"/>
                <a:cs typeface="Times New Roman"/>
                <a:sym typeface="Times New Roman"/>
              </a:rPr>
              <a:t>Представители буккроссинга характеризуют свои действия как «освобождение» книг. То есть, не только передача из рук в руки прочитанной книги, но и поиск новых экземпляров для обмена. 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http://www.b-g.by/get_img?ImageId=15948" id="67" name="Google Shape;6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5568" y="668017"/>
            <a:ext cx="3600400" cy="360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/>
        </p:nvSpPr>
        <p:spPr>
          <a:xfrm>
            <a:off x="213700" y="761525"/>
            <a:ext cx="42486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●"/>
            </a:pPr>
            <a:r>
              <a:rPr lang="ru" sz="1600">
                <a:latin typeface="Times New Roman"/>
                <a:ea typeface="Times New Roman"/>
                <a:cs typeface="Times New Roman"/>
                <a:sym typeface="Times New Roman"/>
              </a:rPr>
              <a:t>В настоящее время количество участников в мире превышает 1,5 млн человек, ими зарегистрировано более 13 млн книг.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●"/>
            </a:pPr>
            <a:r>
              <a:rPr lang="ru" sz="1600">
                <a:latin typeface="Times New Roman"/>
                <a:ea typeface="Times New Roman"/>
                <a:cs typeface="Times New Roman"/>
                <a:sym typeface="Times New Roman"/>
              </a:rPr>
              <a:t>Центром движения является международный сайт www.bookcrossing.com.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●"/>
            </a:pPr>
            <a:r>
              <a:rPr lang="ru" sz="1600">
                <a:latin typeface="Times New Roman"/>
                <a:ea typeface="Times New Roman"/>
                <a:cs typeface="Times New Roman"/>
                <a:sym typeface="Times New Roman"/>
              </a:rPr>
              <a:t>В разных странах мира есть свои национальные сайты буккроссинга, не имеющие связи с базой международного сайта.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3" name="Google Shape;73;p16"/>
          <p:cNvPicPr preferRelativeResize="0"/>
          <p:nvPr/>
        </p:nvPicPr>
        <p:blipFill rotWithShape="1">
          <a:blip r:embed="rId3">
            <a:alphaModFix/>
          </a:blip>
          <a:srcRect b="11941" l="7263" r="7485" t="2944"/>
          <a:stretch/>
        </p:blipFill>
        <p:spPr>
          <a:xfrm>
            <a:off x="4732325" y="624012"/>
            <a:ext cx="4100250" cy="3275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/>
        </p:nvSpPr>
        <p:spPr>
          <a:xfrm>
            <a:off x="0" y="0"/>
            <a:ext cx="9144000" cy="11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60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Технология буккросинга</a:t>
            </a:r>
            <a:endParaRPr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9" name="Google Shape;79;p17"/>
          <p:cNvSpPr txBox="1"/>
          <p:nvPr/>
        </p:nvSpPr>
        <p:spPr>
          <a:xfrm>
            <a:off x="36300" y="1349325"/>
            <a:ext cx="90714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ru" sz="1800">
                <a:latin typeface="Times New Roman"/>
                <a:ea typeface="Times New Roman"/>
                <a:cs typeface="Times New Roman"/>
                <a:sym typeface="Times New Roman"/>
              </a:rPr>
              <a:t>Член движения буккроссинга регистрируется на специальном сайте. Затем он регистрирует книги, которые готовится отпустить, создавая таким образом свою «книжную полку». При записи каждая книга получает уникальный код книги (англ. BCID). 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ru" sz="1800">
                <a:latin typeface="Times New Roman"/>
                <a:ea typeface="Times New Roman"/>
                <a:cs typeface="Times New Roman"/>
                <a:sym typeface="Times New Roman"/>
              </a:rPr>
              <a:t>Член движения «освобождает» книгу на сайте (то есть делает запись, где, когда (будет) освобождена книга), и «освобождает» её в действительности.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ru" sz="1800">
                <a:latin typeface="Times New Roman"/>
                <a:ea typeface="Times New Roman"/>
                <a:cs typeface="Times New Roman"/>
                <a:sym typeface="Times New Roman"/>
              </a:rPr>
              <a:t>Человек, нашедший («поймавший») такую книгу, войдя на сайт и введя код книги, попадает в журнал книги, делает там запись, о чём уведомляется член движения, отпустивший эту книгу.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cs625719.vk.me/v625719799/7a9c/bMwlVwjVszk.jpg" id="84" name="Google Shape;8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5685" y="185639"/>
            <a:ext cx="4783999" cy="2392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cs4305.vk.me/u749538/16593/x_9ec85e70.jpg" id="85" name="Google Shape;85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79899" y="185651"/>
            <a:ext cx="3197050" cy="4772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21.by/pub/news/2012/11/1351846327034763.jpg" id="86" name="Google Shape;86;p18"/>
          <p:cNvPicPr preferRelativeResize="0"/>
          <p:nvPr/>
        </p:nvPicPr>
        <p:blipFill rotWithShape="1">
          <a:blip r:embed="rId5">
            <a:alphaModFix/>
          </a:blip>
          <a:srcRect b="9026" l="0" r="3827" t="6054"/>
          <a:stretch/>
        </p:blipFill>
        <p:spPr>
          <a:xfrm>
            <a:off x="374075" y="2672950"/>
            <a:ext cx="4488874" cy="239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4608" y="0"/>
            <a:ext cx="7274785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