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63" r:id="rId3"/>
    <p:sldId id="286" r:id="rId4"/>
    <p:sldId id="284" r:id="rId5"/>
    <p:sldId id="283" r:id="rId6"/>
    <p:sldId id="268" r:id="rId7"/>
    <p:sldId id="282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94620" autoAdjust="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5DB3A-2556-4F91-8015-C05BC97EF806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1AD314A-C029-4DF9-8393-A6A0C80E0B06}">
      <dgm:prSet phldrT="[Текст]"/>
      <dgm:spPr/>
      <dgm:t>
        <a:bodyPr/>
        <a:lstStyle/>
        <a:p>
          <a:r>
            <a:rPr lang="ru-RU" b="0" i="0" u="none" dirty="0">
              <a:solidFill>
                <a:schemeClr val="bg1"/>
              </a:solidFill>
            </a:rPr>
            <a:t>Поставщики не будут с нами работать</a:t>
          </a:r>
          <a:endParaRPr lang="ru-RU" dirty="0">
            <a:solidFill>
              <a:schemeClr val="bg1"/>
            </a:solidFill>
          </a:endParaRPr>
        </a:p>
      </dgm:t>
    </dgm:pt>
    <dgm:pt modelId="{B91AF284-4CD3-4EA4-B322-1D0A9C86F3D0}" type="parTrans" cxnId="{E60687BA-4AA3-4D9D-8A61-93F8E8C7CFE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BEA6D3-97A8-4334-B973-A11492DAD00F}" type="sibTrans" cxnId="{E60687BA-4AA3-4D9D-8A61-93F8E8C7CFE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A2075EC-B84B-4E2B-903D-93631E37ED8D}">
      <dgm:prSet phldrT="[Текст]"/>
      <dgm:spPr/>
      <dgm:t>
        <a:bodyPr/>
        <a:lstStyle/>
        <a:p>
          <a:r>
            <a:rPr lang="ru-RU" b="0" i="0" u="none" dirty="0">
              <a:solidFill>
                <a:schemeClr val="bg1"/>
              </a:solidFill>
            </a:rPr>
            <a:t>Поиск желающих принять участие, поиск знакомых и людей с совестью</a:t>
          </a:r>
          <a:endParaRPr lang="ru-RU" dirty="0">
            <a:solidFill>
              <a:schemeClr val="bg1"/>
            </a:solidFill>
          </a:endParaRPr>
        </a:p>
      </dgm:t>
    </dgm:pt>
    <dgm:pt modelId="{0E675E6A-7B6E-43BE-9933-70F243142D16}" type="parTrans" cxnId="{C1F7B172-8E17-4302-8661-4B7D19B187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AEC4B60-6F3F-46A9-82A0-69E80BDF508D}" type="sibTrans" cxnId="{C1F7B172-8E17-4302-8661-4B7D19B187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F388868-9C4E-421A-9A8B-55FEDD674C56}" type="pres">
      <dgm:prSet presAssocID="{FEA5DB3A-2556-4F91-8015-C05BC97EF806}" presName="diagram" presStyleCnt="0">
        <dgm:presLayoutVars>
          <dgm:dir/>
          <dgm:resizeHandles val="exact"/>
        </dgm:presLayoutVars>
      </dgm:prSet>
      <dgm:spPr/>
    </dgm:pt>
    <dgm:pt modelId="{2E0973BE-E0AC-4342-A028-E40784526A45}" type="pres">
      <dgm:prSet presAssocID="{61AD314A-C029-4DF9-8393-A6A0C80E0B06}" presName="arrow" presStyleLbl="node1" presStyleIdx="0" presStyleCnt="2" custScaleY="100567" custRadScaleRad="64909" custRadScaleInc="401">
        <dgm:presLayoutVars>
          <dgm:bulletEnabled val="1"/>
        </dgm:presLayoutVars>
      </dgm:prSet>
      <dgm:spPr/>
    </dgm:pt>
    <dgm:pt modelId="{5C885A47-B919-4642-9B32-D66C270E2558}" type="pres">
      <dgm:prSet presAssocID="{BA2075EC-B84B-4E2B-903D-93631E37ED8D}" presName="arrow" presStyleLbl="node1" presStyleIdx="1" presStyleCnt="2" custScaleX="100273" custScaleY="100863" custRadScaleRad="75078" custRadScaleInc="1029">
        <dgm:presLayoutVars>
          <dgm:bulletEnabled val="1"/>
        </dgm:presLayoutVars>
      </dgm:prSet>
      <dgm:spPr/>
    </dgm:pt>
  </dgm:ptLst>
  <dgm:cxnLst>
    <dgm:cxn modelId="{C63FDC0C-DF8C-487C-B55F-ACB0AB7BF66A}" type="presOf" srcId="{61AD314A-C029-4DF9-8393-A6A0C80E0B06}" destId="{2E0973BE-E0AC-4342-A028-E40784526A45}" srcOrd="0" destOrd="0" presId="urn:microsoft.com/office/officeart/2005/8/layout/arrow5"/>
    <dgm:cxn modelId="{A1BECC24-9BD2-48DF-A674-71B0365AAD4A}" type="presOf" srcId="{FEA5DB3A-2556-4F91-8015-C05BC97EF806}" destId="{6F388868-9C4E-421A-9A8B-55FEDD674C56}" srcOrd="0" destOrd="0" presId="urn:microsoft.com/office/officeart/2005/8/layout/arrow5"/>
    <dgm:cxn modelId="{470AE265-BD54-41D2-BA7A-5DA7485AE63F}" type="presOf" srcId="{BA2075EC-B84B-4E2B-903D-93631E37ED8D}" destId="{5C885A47-B919-4642-9B32-D66C270E2558}" srcOrd="0" destOrd="0" presId="urn:microsoft.com/office/officeart/2005/8/layout/arrow5"/>
    <dgm:cxn modelId="{C1F7B172-8E17-4302-8661-4B7D19B18737}" srcId="{FEA5DB3A-2556-4F91-8015-C05BC97EF806}" destId="{BA2075EC-B84B-4E2B-903D-93631E37ED8D}" srcOrd="1" destOrd="0" parTransId="{0E675E6A-7B6E-43BE-9933-70F243142D16}" sibTransId="{3AEC4B60-6F3F-46A9-82A0-69E80BDF508D}"/>
    <dgm:cxn modelId="{E60687BA-4AA3-4D9D-8A61-93F8E8C7CFE2}" srcId="{FEA5DB3A-2556-4F91-8015-C05BC97EF806}" destId="{61AD314A-C029-4DF9-8393-A6A0C80E0B06}" srcOrd="0" destOrd="0" parTransId="{B91AF284-4CD3-4EA4-B322-1D0A9C86F3D0}" sibTransId="{02BEA6D3-97A8-4334-B973-A11492DAD00F}"/>
    <dgm:cxn modelId="{6116EF9C-1DBA-4BF5-8880-4F3A4AB7EA3E}" type="presParOf" srcId="{6F388868-9C4E-421A-9A8B-55FEDD674C56}" destId="{2E0973BE-E0AC-4342-A028-E40784526A45}" srcOrd="0" destOrd="0" presId="urn:microsoft.com/office/officeart/2005/8/layout/arrow5"/>
    <dgm:cxn modelId="{0D3C44C3-99DD-4B84-8A8D-CDD4D1A5604D}" type="presParOf" srcId="{6F388868-9C4E-421A-9A8B-55FEDD674C56}" destId="{5C885A47-B919-4642-9B32-D66C270E255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5557F0-C16F-4570-8170-5A44876DBF6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0F6758-0A70-4C23-A4B3-F3ACD91B90E5}">
      <dgm:prSet phldrT="[Текст]" phldr="1" custT="1"/>
      <dgm:spPr/>
      <dgm:t>
        <a:bodyPr/>
        <a:lstStyle/>
        <a:p>
          <a:endParaRPr lang="ru-RU" sz="1200" dirty="0"/>
        </a:p>
      </dgm:t>
    </dgm:pt>
    <dgm:pt modelId="{0727C923-22F5-4E4E-9BBB-B284BB09238F}" type="parTrans" cxnId="{DA9B8CBE-30FB-4728-B69B-CCF490E94EF2}">
      <dgm:prSet/>
      <dgm:spPr/>
      <dgm:t>
        <a:bodyPr/>
        <a:lstStyle/>
        <a:p>
          <a:endParaRPr lang="ru-RU" sz="1200"/>
        </a:p>
      </dgm:t>
    </dgm:pt>
    <dgm:pt modelId="{48BBE265-C4DA-43B8-9AEB-B760389028EA}" type="sibTrans" cxnId="{DA9B8CBE-30FB-4728-B69B-CCF490E94EF2}">
      <dgm:prSet/>
      <dgm:spPr/>
      <dgm:t>
        <a:bodyPr/>
        <a:lstStyle/>
        <a:p>
          <a:endParaRPr lang="ru-RU" sz="1200"/>
        </a:p>
      </dgm:t>
    </dgm:pt>
    <dgm:pt modelId="{BABD71F6-A6CE-40E0-B3D2-A357ED3C9178}">
      <dgm:prSet phldrT="[Текст]" custT="1"/>
      <dgm:spPr/>
      <dgm:t>
        <a:bodyPr/>
        <a:lstStyle/>
        <a:p>
          <a:r>
            <a:rPr lang="ru-RU" sz="1200" dirty="0"/>
            <a:t>Команда из 8 человек</a:t>
          </a:r>
        </a:p>
      </dgm:t>
    </dgm:pt>
    <dgm:pt modelId="{A462E398-1C1D-4C35-9658-C6FDD993EA24}" type="parTrans" cxnId="{FD45887D-7037-4A38-9CFF-A8DE226A0017}">
      <dgm:prSet/>
      <dgm:spPr/>
      <dgm:t>
        <a:bodyPr/>
        <a:lstStyle/>
        <a:p>
          <a:endParaRPr lang="ru-RU" sz="1200"/>
        </a:p>
      </dgm:t>
    </dgm:pt>
    <dgm:pt modelId="{C4B5AC8C-64BF-42AB-A4C7-F2B7AE93AE75}" type="sibTrans" cxnId="{FD45887D-7037-4A38-9CFF-A8DE226A0017}">
      <dgm:prSet/>
      <dgm:spPr/>
      <dgm:t>
        <a:bodyPr/>
        <a:lstStyle/>
        <a:p>
          <a:endParaRPr lang="ru-RU" sz="1200"/>
        </a:p>
      </dgm:t>
    </dgm:pt>
    <dgm:pt modelId="{472E772B-106C-4A4C-AD91-77CC3B0025D6}">
      <dgm:prSet phldrT="[Текст]" custT="1"/>
      <dgm:spPr/>
      <dgm:t>
        <a:bodyPr/>
        <a:lstStyle/>
        <a:p>
          <a:r>
            <a:rPr lang="ru-RU" sz="1200" dirty="0"/>
            <a:t>Трое с опытом работы с техникой более 5 лет</a:t>
          </a:r>
        </a:p>
      </dgm:t>
    </dgm:pt>
    <dgm:pt modelId="{0B560E89-D22D-4056-B474-71B3143362F6}" type="parTrans" cxnId="{1E2A66CB-7582-4878-B8DC-F80AB4FC3F6A}">
      <dgm:prSet/>
      <dgm:spPr/>
      <dgm:t>
        <a:bodyPr/>
        <a:lstStyle/>
        <a:p>
          <a:endParaRPr lang="ru-RU" sz="1200"/>
        </a:p>
      </dgm:t>
    </dgm:pt>
    <dgm:pt modelId="{E5B507F4-FBE8-4F59-956B-810C5538876D}" type="sibTrans" cxnId="{1E2A66CB-7582-4878-B8DC-F80AB4FC3F6A}">
      <dgm:prSet/>
      <dgm:spPr/>
      <dgm:t>
        <a:bodyPr/>
        <a:lstStyle/>
        <a:p>
          <a:endParaRPr lang="ru-RU" sz="1200"/>
        </a:p>
      </dgm:t>
    </dgm:pt>
    <dgm:pt modelId="{0363BE44-63B9-4B9C-8A25-FF8C4779FBF4}">
      <dgm:prSet phldrT="[Текст]" custT="1"/>
      <dgm:spPr/>
      <dgm:t>
        <a:bodyPr/>
        <a:lstStyle/>
        <a:p>
          <a:r>
            <a:rPr lang="ru-RU" sz="1200" dirty="0"/>
            <a:t>Многолетний слаженный коллектив</a:t>
          </a:r>
        </a:p>
      </dgm:t>
    </dgm:pt>
    <dgm:pt modelId="{B8C998A8-88B1-4F9B-AD52-2F6833FD18ED}" type="parTrans" cxnId="{0C043625-81F6-4EE9-B8CA-F0FD86F4099F}">
      <dgm:prSet/>
      <dgm:spPr/>
      <dgm:t>
        <a:bodyPr/>
        <a:lstStyle/>
        <a:p>
          <a:endParaRPr lang="ru-RU" sz="1200"/>
        </a:p>
      </dgm:t>
    </dgm:pt>
    <dgm:pt modelId="{05CAC759-30C6-40B7-B807-BB02894B29DE}" type="sibTrans" cxnId="{0C043625-81F6-4EE9-B8CA-F0FD86F4099F}">
      <dgm:prSet/>
      <dgm:spPr/>
      <dgm:t>
        <a:bodyPr/>
        <a:lstStyle/>
        <a:p>
          <a:endParaRPr lang="ru-RU" sz="1200"/>
        </a:p>
      </dgm:t>
    </dgm:pt>
    <dgm:pt modelId="{45EADED2-DF48-4BB3-B35F-C41437802484}" type="pres">
      <dgm:prSet presAssocID="{2B5557F0-C16F-4570-8170-5A44876DBF6F}" presName="vert0" presStyleCnt="0">
        <dgm:presLayoutVars>
          <dgm:dir/>
          <dgm:animOne val="branch"/>
          <dgm:animLvl val="lvl"/>
        </dgm:presLayoutVars>
      </dgm:prSet>
      <dgm:spPr/>
    </dgm:pt>
    <dgm:pt modelId="{44CA1999-819E-48D9-9926-F6963F69964F}" type="pres">
      <dgm:prSet presAssocID="{C20F6758-0A70-4C23-A4B3-F3ACD91B90E5}" presName="thickLine" presStyleLbl="alignNode1" presStyleIdx="0" presStyleCnt="1"/>
      <dgm:spPr/>
    </dgm:pt>
    <dgm:pt modelId="{1AE82AA8-6788-4605-8D60-94D7CE105067}" type="pres">
      <dgm:prSet presAssocID="{C20F6758-0A70-4C23-A4B3-F3ACD91B90E5}" presName="horz1" presStyleCnt="0"/>
      <dgm:spPr/>
    </dgm:pt>
    <dgm:pt modelId="{F0128177-68C7-4EB2-813E-BB065F885125}" type="pres">
      <dgm:prSet presAssocID="{C20F6758-0A70-4C23-A4B3-F3ACD91B90E5}" presName="tx1" presStyleLbl="revTx" presStyleIdx="0" presStyleCnt="4"/>
      <dgm:spPr/>
    </dgm:pt>
    <dgm:pt modelId="{008B91DB-52F4-42C4-B2A7-9F988CB10B71}" type="pres">
      <dgm:prSet presAssocID="{C20F6758-0A70-4C23-A4B3-F3ACD91B90E5}" presName="vert1" presStyleCnt="0"/>
      <dgm:spPr/>
    </dgm:pt>
    <dgm:pt modelId="{645E7A91-E307-4E32-B2D3-F5CFB88F584F}" type="pres">
      <dgm:prSet presAssocID="{BABD71F6-A6CE-40E0-B3D2-A357ED3C9178}" presName="vertSpace2a" presStyleCnt="0"/>
      <dgm:spPr/>
    </dgm:pt>
    <dgm:pt modelId="{8E3BF507-F704-44D7-9A8B-F198BAA3A4F8}" type="pres">
      <dgm:prSet presAssocID="{BABD71F6-A6CE-40E0-B3D2-A357ED3C9178}" presName="horz2" presStyleCnt="0"/>
      <dgm:spPr/>
    </dgm:pt>
    <dgm:pt modelId="{51565A88-9460-4D06-B792-5F82F6E9BC49}" type="pres">
      <dgm:prSet presAssocID="{BABD71F6-A6CE-40E0-B3D2-A357ED3C9178}" presName="horzSpace2" presStyleCnt="0"/>
      <dgm:spPr/>
    </dgm:pt>
    <dgm:pt modelId="{98AB4C44-0FC4-4BC6-9760-FF06160A70CD}" type="pres">
      <dgm:prSet presAssocID="{BABD71F6-A6CE-40E0-B3D2-A357ED3C9178}" presName="tx2" presStyleLbl="revTx" presStyleIdx="1" presStyleCnt="4"/>
      <dgm:spPr/>
    </dgm:pt>
    <dgm:pt modelId="{DA481F4D-33A1-41A1-A1FF-EE686A3F2FAB}" type="pres">
      <dgm:prSet presAssocID="{BABD71F6-A6CE-40E0-B3D2-A357ED3C9178}" presName="vert2" presStyleCnt="0"/>
      <dgm:spPr/>
    </dgm:pt>
    <dgm:pt modelId="{6312DDC6-8807-4EA0-A31B-086F1D99D66D}" type="pres">
      <dgm:prSet presAssocID="{BABD71F6-A6CE-40E0-B3D2-A357ED3C9178}" presName="thinLine2b" presStyleLbl="callout" presStyleIdx="0" presStyleCnt="3"/>
      <dgm:spPr/>
    </dgm:pt>
    <dgm:pt modelId="{33685711-50D6-4E65-A461-AE035D04418E}" type="pres">
      <dgm:prSet presAssocID="{BABD71F6-A6CE-40E0-B3D2-A357ED3C9178}" presName="vertSpace2b" presStyleCnt="0"/>
      <dgm:spPr/>
    </dgm:pt>
    <dgm:pt modelId="{8C4F062D-26D0-47B6-86B0-9053101F91DB}" type="pres">
      <dgm:prSet presAssocID="{472E772B-106C-4A4C-AD91-77CC3B0025D6}" presName="horz2" presStyleCnt="0"/>
      <dgm:spPr/>
    </dgm:pt>
    <dgm:pt modelId="{D501CD00-82B3-47B8-A955-9DD79573B6E3}" type="pres">
      <dgm:prSet presAssocID="{472E772B-106C-4A4C-AD91-77CC3B0025D6}" presName="horzSpace2" presStyleCnt="0"/>
      <dgm:spPr/>
    </dgm:pt>
    <dgm:pt modelId="{0F0AD596-8523-4B37-9584-17BE2C22C808}" type="pres">
      <dgm:prSet presAssocID="{472E772B-106C-4A4C-AD91-77CC3B0025D6}" presName="tx2" presStyleLbl="revTx" presStyleIdx="2" presStyleCnt="4"/>
      <dgm:spPr/>
    </dgm:pt>
    <dgm:pt modelId="{40E5E115-88AF-46BC-BBAB-7B9068FB6522}" type="pres">
      <dgm:prSet presAssocID="{472E772B-106C-4A4C-AD91-77CC3B0025D6}" presName="vert2" presStyleCnt="0"/>
      <dgm:spPr/>
    </dgm:pt>
    <dgm:pt modelId="{7665C53D-B556-4EAA-8B7D-3C4835F3850F}" type="pres">
      <dgm:prSet presAssocID="{472E772B-106C-4A4C-AD91-77CC3B0025D6}" presName="thinLine2b" presStyleLbl="callout" presStyleIdx="1" presStyleCnt="3"/>
      <dgm:spPr/>
    </dgm:pt>
    <dgm:pt modelId="{BC56BFBC-666F-4ED1-936C-396F57FB920B}" type="pres">
      <dgm:prSet presAssocID="{472E772B-106C-4A4C-AD91-77CC3B0025D6}" presName="vertSpace2b" presStyleCnt="0"/>
      <dgm:spPr/>
    </dgm:pt>
    <dgm:pt modelId="{8EA55897-82D4-4326-A029-84CAF66B9DB0}" type="pres">
      <dgm:prSet presAssocID="{0363BE44-63B9-4B9C-8A25-FF8C4779FBF4}" presName="horz2" presStyleCnt="0"/>
      <dgm:spPr/>
    </dgm:pt>
    <dgm:pt modelId="{EB10335F-AFEB-4DC0-8A62-27879C2F4C7B}" type="pres">
      <dgm:prSet presAssocID="{0363BE44-63B9-4B9C-8A25-FF8C4779FBF4}" presName="horzSpace2" presStyleCnt="0"/>
      <dgm:spPr/>
    </dgm:pt>
    <dgm:pt modelId="{15171B0A-ADB6-47D9-BB29-25DF58BFD855}" type="pres">
      <dgm:prSet presAssocID="{0363BE44-63B9-4B9C-8A25-FF8C4779FBF4}" presName="tx2" presStyleLbl="revTx" presStyleIdx="3" presStyleCnt="4"/>
      <dgm:spPr/>
    </dgm:pt>
    <dgm:pt modelId="{B1E55893-6057-4A52-AE5E-984311002E04}" type="pres">
      <dgm:prSet presAssocID="{0363BE44-63B9-4B9C-8A25-FF8C4779FBF4}" presName="vert2" presStyleCnt="0"/>
      <dgm:spPr/>
    </dgm:pt>
    <dgm:pt modelId="{3665DA94-05EA-4674-8646-74FF4DC2DE43}" type="pres">
      <dgm:prSet presAssocID="{0363BE44-63B9-4B9C-8A25-FF8C4779FBF4}" presName="thinLine2b" presStyleLbl="callout" presStyleIdx="2" presStyleCnt="3"/>
      <dgm:spPr/>
    </dgm:pt>
    <dgm:pt modelId="{75862C2F-EFA0-4CDC-8533-9C46B8EED5CF}" type="pres">
      <dgm:prSet presAssocID="{0363BE44-63B9-4B9C-8A25-FF8C4779FBF4}" presName="vertSpace2b" presStyleCnt="0"/>
      <dgm:spPr/>
    </dgm:pt>
  </dgm:ptLst>
  <dgm:cxnLst>
    <dgm:cxn modelId="{0C043625-81F6-4EE9-B8CA-F0FD86F4099F}" srcId="{C20F6758-0A70-4C23-A4B3-F3ACD91B90E5}" destId="{0363BE44-63B9-4B9C-8A25-FF8C4779FBF4}" srcOrd="2" destOrd="0" parTransId="{B8C998A8-88B1-4F9B-AD52-2F6833FD18ED}" sibTransId="{05CAC759-30C6-40B7-B807-BB02894B29DE}"/>
    <dgm:cxn modelId="{D51E4360-B36B-4591-AC2A-040BA1F6F50B}" type="presOf" srcId="{C20F6758-0A70-4C23-A4B3-F3ACD91B90E5}" destId="{F0128177-68C7-4EB2-813E-BB065F885125}" srcOrd="0" destOrd="0" presId="urn:microsoft.com/office/officeart/2008/layout/LinedList"/>
    <dgm:cxn modelId="{B4ABED4B-4E6F-4013-8ACB-487A6FBFC072}" type="presOf" srcId="{BABD71F6-A6CE-40E0-B3D2-A357ED3C9178}" destId="{98AB4C44-0FC4-4BC6-9760-FF06160A70CD}" srcOrd="0" destOrd="0" presId="urn:microsoft.com/office/officeart/2008/layout/LinedList"/>
    <dgm:cxn modelId="{FD45887D-7037-4A38-9CFF-A8DE226A0017}" srcId="{C20F6758-0A70-4C23-A4B3-F3ACD91B90E5}" destId="{BABD71F6-A6CE-40E0-B3D2-A357ED3C9178}" srcOrd="0" destOrd="0" parTransId="{A462E398-1C1D-4C35-9658-C6FDD993EA24}" sibTransId="{C4B5AC8C-64BF-42AB-A4C7-F2B7AE93AE75}"/>
    <dgm:cxn modelId="{489AEBA7-E1B5-4D6A-A333-B4A93175B35C}" type="presOf" srcId="{0363BE44-63B9-4B9C-8A25-FF8C4779FBF4}" destId="{15171B0A-ADB6-47D9-BB29-25DF58BFD855}" srcOrd="0" destOrd="0" presId="urn:microsoft.com/office/officeart/2008/layout/LinedList"/>
    <dgm:cxn modelId="{D4B23FAA-FBAC-409B-9038-A351ECDB218D}" type="presOf" srcId="{472E772B-106C-4A4C-AD91-77CC3B0025D6}" destId="{0F0AD596-8523-4B37-9584-17BE2C22C808}" srcOrd="0" destOrd="0" presId="urn:microsoft.com/office/officeart/2008/layout/LinedList"/>
    <dgm:cxn modelId="{743711B6-5906-4745-AE2E-B021E1470AE4}" type="presOf" srcId="{2B5557F0-C16F-4570-8170-5A44876DBF6F}" destId="{45EADED2-DF48-4BB3-B35F-C41437802484}" srcOrd="0" destOrd="0" presId="urn:microsoft.com/office/officeart/2008/layout/LinedList"/>
    <dgm:cxn modelId="{DA9B8CBE-30FB-4728-B69B-CCF490E94EF2}" srcId="{2B5557F0-C16F-4570-8170-5A44876DBF6F}" destId="{C20F6758-0A70-4C23-A4B3-F3ACD91B90E5}" srcOrd="0" destOrd="0" parTransId="{0727C923-22F5-4E4E-9BBB-B284BB09238F}" sibTransId="{48BBE265-C4DA-43B8-9AEB-B760389028EA}"/>
    <dgm:cxn modelId="{1E2A66CB-7582-4878-B8DC-F80AB4FC3F6A}" srcId="{C20F6758-0A70-4C23-A4B3-F3ACD91B90E5}" destId="{472E772B-106C-4A4C-AD91-77CC3B0025D6}" srcOrd="1" destOrd="0" parTransId="{0B560E89-D22D-4056-B474-71B3143362F6}" sibTransId="{E5B507F4-FBE8-4F59-956B-810C5538876D}"/>
    <dgm:cxn modelId="{5F8BAF05-8210-4E4D-A212-8A9B708876BA}" type="presParOf" srcId="{45EADED2-DF48-4BB3-B35F-C41437802484}" destId="{44CA1999-819E-48D9-9926-F6963F69964F}" srcOrd="0" destOrd="0" presId="urn:microsoft.com/office/officeart/2008/layout/LinedList"/>
    <dgm:cxn modelId="{3D3E6BD7-EF7A-40F8-AB1A-E5B8D3E8ECCE}" type="presParOf" srcId="{45EADED2-DF48-4BB3-B35F-C41437802484}" destId="{1AE82AA8-6788-4605-8D60-94D7CE105067}" srcOrd="1" destOrd="0" presId="urn:microsoft.com/office/officeart/2008/layout/LinedList"/>
    <dgm:cxn modelId="{6B9250B3-29A1-4B52-9933-C9628BE17840}" type="presParOf" srcId="{1AE82AA8-6788-4605-8D60-94D7CE105067}" destId="{F0128177-68C7-4EB2-813E-BB065F885125}" srcOrd="0" destOrd="0" presId="urn:microsoft.com/office/officeart/2008/layout/LinedList"/>
    <dgm:cxn modelId="{3D3B5AB8-16EC-411D-A79B-DBBD3DA762FE}" type="presParOf" srcId="{1AE82AA8-6788-4605-8D60-94D7CE105067}" destId="{008B91DB-52F4-42C4-B2A7-9F988CB10B71}" srcOrd="1" destOrd="0" presId="urn:microsoft.com/office/officeart/2008/layout/LinedList"/>
    <dgm:cxn modelId="{34FA743C-30E9-4F3F-A0E7-675BAD82064A}" type="presParOf" srcId="{008B91DB-52F4-42C4-B2A7-9F988CB10B71}" destId="{645E7A91-E307-4E32-B2D3-F5CFB88F584F}" srcOrd="0" destOrd="0" presId="urn:microsoft.com/office/officeart/2008/layout/LinedList"/>
    <dgm:cxn modelId="{57FFCE51-C307-4894-88E4-3180B665B106}" type="presParOf" srcId="{008B91DB-52F4-42C4-B2A7-9F988CB10B71}" destId="{8E3BF507-F704-44D7-9A8B-F198BAA3A4F8}" srcOrd="1" destOrd="0" presId="urn:microsoft.com/office/officeart/2008/layout/LinedList"/>
    <dgm:cxn modelId="{3E5F374F-7ED3-4F3F-B9BE-F8A8D8E5C6FB}" type="presParOf" srcId="{8E3BF507-F704-44D7-9A8B-F198BAA3A4F8}" destId="{51565A88-9460-4D06-B792-5F82F6E9BC49}" srcOrd="0" destOrd="0" presId="urn:microsoft.com/office/officeart/2008/layout/LinedList"/>
    <dgm:cxn modelId="{ECED5003-DD37-46EC-AB12-C074A184FEE1}" type="presParOf" srcId="{8E3BF507-F704-44D7-9A8B-F198BAA3A4F8}" destId="{98AB4C44-0FC4-4BC6-9760-FF06160A70CD}" srcOrd="1" destOrd="0" presId="urn:microsoft.com/office/officeart/2008/layout/LinedList"/>
    <dgm:cxn modelId="{5422DFB1-9F10-4697-9EC4-27464C95F104}" type="presParOf" srcId="{8E3BF507-F704-44D7-9A8B-F198BAA3A4F8}" destId="{DA481F4D-33A1-41A1-A1FF-EE686A3F2FAB}" srcOrd="2" destOrd="0" presId="urn:microsoft.com/office/officeart/2008/layout/LinedList"/>
    <dgm:cxn modelId="{A2935E33-6D19-4BD1-B75F-361FAC6979E0}" type="presParOf" srcId="{008B91DB-52F4-42C4-B2A7-9F988CB10B71}" destId="{6312DDC6-8807-4EA0-A31B-086F1D99D66D}" srcOrd="2" destOrd="0" presId="urn:microsoft.com/office/officeart/2008/layout/LinedList"/>
    <dgm:cxn modelId="{9683E67F-BB57-43A6-9D64-F208BD7E1CF9}" type="presParOf" srcId="{008B91DB-52F4-42C4-B2A7-9F988CB10B71}" destId="{33685711-50D6-4E65-A461-AE035D04418E}" srcOrd="3" destOrd="0" presId="urn:microsoft.com/office/officeart/2008/layout/LinedList"/>
    <dgm:cxn modelId="{A96F206C-3404-4685-B287-A5E1FF4D5D58}" type="presParOf" srcId="{008B91DB-52F4-42C4-B2A7-9F988CB10B71}" destId="{8C4F062D-26D0-47B6-86B0-9053101F91DB}" srcOrd="4" destOrd="0" presId="urn:microsoft.com/office/officeart/2008/layout/LinedList"/>
    <dgm:cxn modelId="{0DD5521C-4D10-416B-84C6-CB554A66BC22}" type="presParOf" srcId="{8C4F062D-26D0-47B6-86B0-9053101F91DB}" destId="{D501CD00-82B3-47B8-A955-9DD79573B6E3}" srcOrd="0" destOrd="0" presId="urn:microsoft.com/office/officeart/2008/layout/LinedList"/>
    <dgm:cxn modelId="{35CF4A1D-8A18-4798-8228-B88907987504}" type="presParOf" srcId="{8C4F062D-26D0-47B6-86B0-9053101F91DB}" destId="{0F0AD596-8523-4B37-9584-17BE2C22C808}" srcOrd="1" destOrd="0" presId="urn:microsoft.com/office/officeart/2008/layout/LinedList"/>
    <dgm:cxn modelId="{B55005B5-10AC-4CC7-AD27-383B6B4FB28D}" type="presParOf" srcId="{8C4F062D-26D0-47B6-86B0-9053101F91DB}" destId="{40E5E115-88AF-46BC-BBAB-7B9068FB6522}" srcOrd="2" destOrd="0" presId="urn:microsoft.com/office/officeart/2008/layout/LinedList"/>
    <dgm:cxn modelId="{7263205F-9007-49F4-95BE-753E9D135F1E}" type="presParOf" srcId="{008B91DB-52F4-42C4-B2A7-9F988CB10B71}" destId="{7665C53D-B556-4EAA-8B7D-3C4835F3850F}" srcOrd="5" destOrd="0" presId="urn:microsoft.com/office/officeart/2008/layout/LinedList"/>
    <dgm:cxn modelId="{8F7662FE-9291-47C4-80C2-2BA90B23FF42}" type="presParOf" srcId="{008B91DB-52F4-42C4-B2A7-9F988CB10B71}" destId="{BC56BFBC-666F-4ED1-936C-396F57FB920B}" srcOrd="6" destOrd="0" presId="urn:microsoft.com/office/officeart/2008/layout/LinedList"/>
    <dgm:cxn modelId="{86189FA8-BE8E-42D5-85C8-E9408649887B}" type="presParOf" srcId="{008B91DB-52F4-42C4-B2A7-9F988CB10B71}" destId="{8EA55897-82D4-4326-A029-84CAF66B9DB0}" srcOrd="7" destOrd="0" presId="urn:microsoft.com/office/officeart/2008/layout/LinedList"/>
    <dgm:cxn modelId="{0A28CC8D-F9DD-43FF-90C4-59ACA2AAA375}" type="presParOf" srcId="{8EA55897-82D4-4326-A029-84CAF66B9DB0}" destId="{EB10335F-AFEB-4DC0-8A62-27879C2F4C7B}" srcOrd="0" destOrd="0" presId="urn:microsoft.com/office/officeart/2008/layout/LinedList"/>
    <dgm:cxn modelId="{D30CE452-D012-44A1-A67E-0F4D73646544}" type="presParOf" srcId="{8EA55897-82D4-4326-A029-84CAF66B9DB0}" destId="{15171B0A-ADB6-47D9-BB29-25DF58BFD855}" srcOrd="1" destOrd="0" presId="urn:microsoft.com/office/officeart/2008/layout/LinedList"/>
    <dgm:cxn modelId="{2BAE9271-F044-4D84-9F4F-957B5610A8B4}" type="presParOf" srcId="{8EA55897-82D4-4326-A029-84CAF66B9DB0}" destId="{B1E55893-6057-4A52-AE5E-984311002E04}" srcOrd="2" destOrd="0" presId="urn:microsoft.com/office/officeart/2008/layout/LinedList"/>
    <dgm:cxn modelId="{2C4C4C3C-F7A9-4583-AD79-F12E614E04B2}" type="presParOf" srcId="{008B91DB-52F4-42C4-B2A7-9F988CB10B71}" destId="{3665DA94-05EA-4674-8646-74FF4DC2DE43}" srcOrd="8" destOrd="0" presId="urn:microsoft.com/office/officeart/2008/layout/LinedList"/>
    <dgm:cxn modelId="{C1B554CC-801F-4BAA-9AB0-9B8C87701DE4}" type="presParOf" srcId="{008B91DB-52F4-42C4-B2A7-9F988CB10B71}" destId="{75862C2F-EFA0-4CDC-8533-9C46B8EED5C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5557F0-C16F-4570-8170-5A44876DBF6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0F6758-0A70-4C23-A4B3-F3ACD91B90E5}">
      <dgm:prSet phldrT="[Текст]" phldr="1" custT="1"/>
      <dgm:spPr/>
      <dgm:t>
        <a:bodyPr/>
        <a:lstStyle/>
        <a:p>
          <a:endParaRPr lang="ru-RU" sz="1200" dirty="0"/>
        </a:p>
      </dgm:t>
    </dgm:pt>
    <dgm:pt modelId="{0727C923-22F5-4E4E-9BBB-B284BB09238F}" type="parTrans" cxnId="{DA9B8CBE-30FB-4728-B69B-CCF490E94EF2}">
      <dgm:prSet/>
      <dgm:spPr/>
      <dgm:t>
        <a:bodyPr/>
        <a:lstStyle/>
        <a:p>
          <a:endParaRPr lang="ru-RU" sz="1200"/>
        </a:p>
      </dgm:t>
    </dgm:pt>
    <dgm:pt modelId="{48BBE265-C4DA-43B8-9AEB-B760389028EA}" type="sibTrans" cxnId="{DA9B8CBE-30FB-4728-B69B-CCF490E94EF2}">
      <dgm:prSet/>
      <dgm:spPr/>
      <dgm:t>
        <a:bodyPr/>
        <a:lstStyle/>
        <a:p>
          <a:endParaRPr lang="ru-RU" sz="1200"/>
        </a:p>
      </dgm:t>
    </dgm:pt>
    <dgm:pt modelId="{BABD71F6-A6CE-40E0-B3D2-A357ED3C9178}">
      <dgm:prSet phldrT="[Текст]" custT="1"/>
      <dgm:spPr/>
      <dgm:t>
        <a:bodyPr/>
        <a:lstStyle/>
        <a:p>
          <a:r>
            <a:rPr lang="ru-RU" sz="1200" dirty="0" err="1"/>
            <a:t>Тонерный</a:t>
          </a:r>
          <a:r>
            <a:rPr lang="ru-RU" sz="1200" dirty="0"/>
            <a:t> пылесос</a:t>
          </a:r>
        </a:p>
      </dgm:t>
    </dgm:pt>
    <dgm:pt modelId="{A462E398-1C1D-4C35-9658-C6FDD993EA24}" type="parTrans" cxnId="{FD45887D-7037-4A38-9CFF-A8DE226A0017}">
      <dgm:prSet/>
      <dgm:spPr/>
      <dgm:t>
        <a:bodyPr/>
        <a:lstStyle/>
        <a:p>
          <a:endParaRPr lang="ru-RU" sz="1200"/>
        </a:p>
      </dgm:t>
    </dgm:pt>
    <dgm:pt modelId="{C4B5AC8C-64BF-42AB-A4C7-F2B7AE93AE75}" type="sibTrans" cxnId="{FD45887D-7037-4A38-9CFF-A8DE226A0017}">
      <dgm:prSet/>
      <dgm:spPr/>
      <dgm:t>
        <a:bodyPr/>
        <a:lstStyle/>
        <a:p>
          <a:endParaRPr lang="ru-RU" sz="1200"/>
        </a:p>
      </dgm:t>
    </dgm:pt>
    <dgm:pt modelId="{4D69DCD8-4455-4025-8167-D6457034A5AF}">
      <dgm:prSet phldrT="[Текст]" custT="1"/>
      <dgm:spPr/>
      <dgm:t>
        <a:bodyPr/>
        <a:lstStyle/>
        <a:p>
          <a:r>
            <a:rPr lang="ru-RU" sz="1200" dirty="0"/>
            <a:t>Разнообразные компьютерные комплектующие</a:t>
          </a:r>
        </a:p>
      </dgm:t>
    </dgm:pt>
    <dgm:pt modelId="{0EFE79BE-BA28-4671-ADD3-9DB52D7F337F}" type="parTrans" cxnId="{3323A757-3BAC-4BA6-8E24-89FEC6FEB02A}">
      <dgm:prSet/>
      <dgm:spPr/>
      <dgm:t>
        <a:bodyPr/>
        <a:lstStyle/>
        <a:p>
          <a:endParaRPr lang="ru-RU" sz="1200"/>
        </a:p>
      </dgm:t>
    </dgm:pt>
    <dgm:pt modelId="{64C00EDC-A141-4847-B6BA-486BA02AAF09}" type="sibTrans" cxnId="{3323A757-3BAC-4BA6-8E24-89FEC6FEB02A}">
      <dgm:prSet/>
      <dgm:spPr/>
      <dgm:t>
        <a:bodyPr/>
        <a:lstStyle/>
        <a:p>
          <a:endParaRPr lang="ru-RU" sz="1200"/>
        </a:p>
      </dgm:t>
    </dgm:pt>
    <dgm:pt modelId="{29849498-771F-4E5A-925E-958A9BFEED1D}">
      <dgm:prSet phldrT="[Текст]" custT="1"/>
      <dgm:spPr/>
      <dgm:t>
        <a:bodyPr/>
        <a:lstStyle/>
        <a:p>
          <a:r>
            <a:rPr lang="ru-RU" sz="1200" dirty="0"/>
            <a:t>Полный набор инструментов для ремонта техники</a:t>
          </a:r>
        </a:p>
      </dgm:t>
    </dgm:pt>
    <dgm:pt modelId="{937FC2E5-616F-4002-B4DD-F2270AA6D935}" type="parTrans" cxnId="{71011BB0-23A3-490F-BFCB-D99167B88EB8}">
      <dgm:prSet/>
      <dgm:spPr/>
      <dgm:t>
        <a:bodyPr/>
        <a:lstStyle/>
        <a:p>
          <a:endParaRPr lang="ru-RU" sz="1200"/>
        </a:p>
      </dgm:t>
    </dgm:pt>
    <dgm:pt modelId="{1DFB64C4-B6FA-4025-9BF0-C4B504E13D54}" type="sibTrans" cxnId="{71011BB0-23A3-490F-BFCB-D99167B88EB8}">
      <dgm:prSet/>
      <dgm:spPr/>
      <dgm:t>
        <a:bodyPr/>
        <a:lstStyle/>
        <a:p>
          <a:endParaRPr lang="ru-RU" sz="1200"/>
        </a:p>
      </dgm:t>
    </dgm:pt>
    <dgm:pt modelId="{45EADED2-DF48-4BB3-B35F-C41437802484}" type="pres">
      <dgm:prSet presAssocID="{2B5557F0-C16F-4570-8170-5A44876DBF6F}" presName="vert0" presStyleCnt="0">
        <dgm:presLayoutVars>
          <dgm:dir/>
          <dgm:animOne val="branch"/>
          <dgm:animLvl val="lvl"/>
        </dgm:presLayoutVars>
      </dgm:prSet>
      <dgm:spPr/>
    </dgm:pt>
    <dgm:pt modelId="{44CA1999-819E-48D9-9926-F6963F69964F}" type="pres">
      <dgm:prSet presAssocID="{C20F6758-0A70-4C23-A4B3-F3ACD91B90E5}" presName="thickLine" presStyleLbl="alignNode1" presStyleIdx="0" presStyleCnt="1"/>
      <dgm:spPr/>
    </dgm:pt>
    <dgm:pt modelId="{1AE82AA8-6788-4605-8D60-94D7CE105067}" type="pres">
      <dgm:prSet presAssocID="{C20F6758-0A70-4C23-A4B3-F3ACD91B90E5}" presName="horz1" presStyleCnt="0"/>
      <dgm:spPr/>
    </dgm:pt>
    <dgm:pt modelId="{F0128177-68C7-4EB2-813E-BB065F885125}" type="pres">
      <dgm:prSet presAssocID="{C20F6758-0A70-4C23-A4B3-F3ACD91B90E5}" presName="tx1" presStyleLbl="revTx" presStyleIdx="0" presStyleCnt="4"/>
      <dgm:spPr/>
    </dgm:pt>
    <dgm:pt modelId="{008B91DB-52F4-42C4-B2A7-9F988CB10B71}" type="pres">
      <dgm:prSet presAssocID="{C20F6758-0A70-4C23-A4B3-F3ACD91B90E5}" presName="vert1" presStyleCnt="0"/>
      <dgm:spPr/>
    </dgm:pt>
    <dgm:pt modelId="{645E7A91-E307-4E32-B2D3-F5CFB88F584F}" type="pres">
      <dgm:prSet presAssocID="{BABD71F6-A6CE-40E0-B3D2-A357ED3C9178}" presName="vertSpace2a" presStyleCnt="0"/>
      <dgm:spPr/>
    </dgm:pt>
    <dgm:pt modelId="{8E3BF507-F704-44D7-9A8B-F198BAA3A4F8}" type="pres">
      <dgm:prSet presAssocID="{BABD71F6-A6CE-40E0-B3D2-A357ED3C9178}" presName="horz2" presStyleCnt="0"/>
      <dgm:spPr/>
    </dgm:pt>
    <dgm:pt modelId="{51565A88-9460-4D06-B792-5F82F6E9BC49}" type="pres">
      <dgm:prSet presAssocID="{BABD71F6-A6CE-40E0-B3D2-A357ED3C9178}" presName="horzSpace2" presStyleCnt="0"/>
      <dgm:spPr/>
    </dgm:pt>
    <dgm:pt modelId="{98AB4C44-0FC4-4BC6-9760-FF06160A70CD}" type="pres">
      <dgm:prSet presAssocID="{BABD71F6-A6CE-40E0-B3D2-A357ED3C9178}" presName="tx2" presStyleLbl="revTx" presStyleIdx="1" presStyleCnt="4"/>
      <dgm:spPr/>
    </dgm:pt>
    <dgm:pt modelId="{DA481F4D-33A1-41A1-A1FF-EE686A3F2FAB}" type="pres">
      <dgm:prSet presAssocID="{BABD71F6-A6CE-40E0-B3D2-A357ED3C9178}" presName="vert2" presStyleCnt="0"/>
      <dgm:spPr/>
    </dgm:pt>
    <dgm:pt modelId="{6312DDC6-8807-4EA0-A31B-086F1D99D66D}" type="pres">
      <dgm:prSet presAssocID="{BABD71F6-A6CE-40E0-B3D2-A357ED3C9178}" presName="thinLine2b" presStyleLbl="callout" presStyleIdx="0" presStyleCnt="3"/>
      <dgm:spPr/>
    </dgm:pt>
    <dgm:pt modelId="{33685711-50D6-4E65-A461-AE035D04418E}" type="pres">
      <dgm:prSet presAssocID="{BABD71F6-A6CE-40E0-B3D2-A357ED3C9178}" presName="vertSpace2b" presStyleCnt="0"/>
      <dgm:spPr/>
    </dgm:pt>
    <dgm:pt modelId="{19952D69-D4F6-40A8-989D-AFDC62C2A329}" type="pres">
      <dgm:prSet presAssocID="{4D69DCD8-4455-4025-8167-D6457034A5AF}" presName="horz2" presStyleCnt="0"/>
      <dgm:spPr/>
    </dgm:pt>
    <dgm:pt modelId="{7C89D68E-6804-4B2C-8411-D67CAC5D60D3}" type="pres">
      <dgm:prSet presAssocID="{4D69DCD8-4455-4025-8167-D6457034A5AF}" presName="horzSpace2" presStyleCnt="0"/>
      <dgm:spPr/>
    </dgm:pt>
    <dgm:pt modelId="{41926BBF-75CF-4EE1-93EE-F4BDF5107562}" type="pres">
      <dgm:prSet presAssocID="{4D69DCD8-4455-4025-8167-D6457034A5AF}" presName="tx2" presStyleLbl="revTx" presStyleIdx="2" presStyleCnt="4" custLinFactNeighborY="-11398"/>
      <dgm:spPr/>
    </dgm:pt>
    <dgm:pt modelId="{1899307B-4357-43CE-8404-1634020587D0}" type="pres">
      <dgm:prSet presAssocID="{4D69DCD8-4455-4025-8167-D6457034A5AF}" presName="vert2" presStyleCnt="0"/>
      <dgm:spPr/>
    </dgm:pt>
    <dgm:pt modelId="{465EED15-4B91-4973-8BEB-D0EB4132CC46}" type="pres">
      <dgm:prSet presAssocID="{4D69DCD8-4455-4025-8167-D6457034A5AF}" presName="thinLine2b" presStyleLbl="callout" presStyleIdx="1" presStyleCnt="3"/>
      <dgm:spPr/>
    </dgm:pt>
    <dgm:pt modelId="{9520A4DF-E20B-4F15-BFB5-1A56F6FFA8AE}" type="pres">
      <dgm:prSet presAssocID="{4D69DCD8-4455-4025-8167-D6457034A5AF}" presName="vertSpace2b" presStyleCnt="0"/>
      <dgm:spPr/>
    </dgm:pt>
    <dgm:pt modelId="{073B63FE-78DD-4364-934D-C3D38C273F2A}" type="pres">
      <dgm:prSet presAssocID="{29849498-771F-4E5A-925E-958A9BFEED1D}" presName="horz2" presStyleCnt="0"/>
      <dgm:spPr/>
    </dgm:pt>
    <dgm:pt modelId="{4840C706-28AA-4E27-AEE5-EBEC470F0A65}" type="pres">
      <dgm:prSet presAssocID="{29849498-771F-4E5A-925E-958A9BFEED1D}" presName="horzSpace2" presStyleCnt="0"/>
      <dgm:spPr/>
    </dgm:pt>
    <dgm:pt modelId="{7E0C598C-C176-41D2-AE74-B0C71746DBC0}" type="pres">
      <dgm:prSet presAssocID="{29849498-771F-4E5A-925E-958A9BFEED1D}" presName="tx2" presStyleLbl="revTx" presStyleIdx="3" presStyleCnt="4"/>
      <dgm:spPr/>
    </dgm:pt>
    <dgm:pt modelId="{BCAB3CF3-0DA1-4EC5-ACD4-2C91E662CF42}" type="pres">
      <dgm:prSet presAssocID="{29849498-771F-4E5A-925E-958A9BFEED1D}" presName="vert2" presStyleCnt="0"/>
      <dgm:spPr/>
    </dgm:pt>
    <dgm:pt modelId="{20FF9AD9-95B7-4080-B3D6-83C4761BB7FA}" type="pres">
      <dgm:prSet presAssocID="{29849498-771F-4E5A-925E-958A9BFEED1D}" presName="thinLine2b" presStyleLbl="callout" presStyleIdx="2" presStyleCnt="3"/>
      <dgm:spPr/>
    </dgm:pt>
    <dgm:pt modelId="{DD00588D-E006-4A86-A720-8535CB62C446}" type="pres">
      <dgm:prSet presAssocID="{29849498-771F-4E5A-925E-958A9BFEED1D}" presName="vertSpace2b" presStyleCnt="0"/>
      <dgm:spPr/>
    </dgm:pt>
  </dgm:ptLst>
  <dgm:cxnLst>
    <dgm:cxn modelId="{CF6FEE02-FA4E-4B82-AEC9-D57479B17353}" type="presOf" srcId="{4D69DCD8-4455-4025-8167-D6457034A5AF}" destId="{41926BBF-75CF-4EE1-93EE-F4BDF5107562}" srcOrd="0" destOrd="0" presId="urn:microsoft.com/office/officeart/2008/layout/LinedList"/>
    <dgm:cxn modelId="{24FBCF08-8C67-44BE-824B-51FDBBBC9CD1}" type="presOf" srcId="{C20F6758-0A70-4C23-A4B3-F3ACD91B90E5}" destId="{F0128177-68C7-4EB2-813E-BB065F885125}" srcOrd="0" destOrd="0" presId="urn:microsoft.com/office/officeart/2008/layout/LinedList"/>
    <dgm:cxn modelId="{7F915A26-9A1F-4439-A474-4DFB39599559}" type="presOf" srcId="{2B5557F0-C16F-4570-8170-5A44876DBF6F}" destId="{45EADED2-DF48-4BB3-B35F-C41437802484}" srcOrd="0" destOrd="0" presId="urn:microsoft.com/office/officeart/2008/layout/LinedList"/>
    <dgm:cxn modelId="{1575024B-B4FB-4B73-B696-1580540B30E3}" type="presOf" srcId="{BABD71F6-A6CE-40E0-B3D2-A357ED3C9178}" destId="{98AB4C44-0FC4-4BC6-9760-FF06160A70CD}" srcOrd="0" destOrd="0" presId="urn:microsoft.com/office/officeart/2008/layout/LinedList"/>
    <dgm:cxn modelId="{196EA36F-2521-471F-A0AD-342500565698}" type="presOf" srcId="{29849498-771F-4E5A-925E-958A9BFEED1D}" destId="{7E0C598C-C176-41D2-AE74-B0C71746DBC0}" srcOrd="0" destOrd="0" presId="urn:microsoft.com/office/officeart/2008/layout/LinedList"/>
    <dgm:cxn modelId="{3323A757-3BAC-4BA6-8E24-89FEC6FEB02A}" srcId="{C20F6758-0A70-4C23-A4B3-F3ACD91B90E5}" destId="{4D69DCD8-4455-4025-8167-D6457034A5AF}" srcOrd="1" destOrd="0" parTransId="{0EFE79BE-BA28-4671-ADD3-9DB52D7F337F}" sibTransId="{64C00EDC-A141-4847-B6BA-486BA02AAF09}"/>
    <dgm:cxn modelId="{FD45887D-7037-4A38-9CFF-A8DE226A0017}" srcId="{C20F6758-0A70-4C23-A4B3-F3ACD91B90E5}" destId="{BABD71F6-A6CE-40E0-B3D2-A357ED3C9178}" srcOrd="0" destOrd="0" parTransId="{A462E398-1C1D-4C35-9658-C6FDD993EA24}" sibTransId="{C4B5AC8C-64BF-42AB-A4C7-F2B7AE93AE75}"/>
    <dgm:cxn modelId="{71011BB0-23A3-490F-BFCB-D99167B88EB8}" srcId="{C20F6758-0A70-4C23-A4B3-F3ACD91B90E5}" destId="{29849498-771F-4E5A-925E-958A9BFEED1D}" srcOrd="2" destOrd="0" parTransId="{937FC2E5-616F-4002-B4DD-F2270AA6D935}" sibTransId="{1DFB64C4-B6FA-4025-9BF0-C4B504E13D54}"/>
    <dgm:cxn modelId="{DA9B8CBE-30FB-4728-B69B-CCF490E94EF2}" srcId="{2B5557F0-C16F-4570-8170-5A44876DBF6F}" destId="{C20F6758-0A70-4C23-A4B3-F3ACD91B90E5}" srcOrd="0" destOrd="0" parTransId="{0727C923-22F5-4E4E-9BBB-B284BB09238F}" sibTransId="{48BBE265-C4DA-43B8-9AEB-B760389028EA}"/>
    <dgm:cxn modelId="{1EF4742F-76F3-45E2-82A4-16699AC38719}" type="presParOf" srcId="{45EADED2-DF48-4BB3-B35F-C41437802484}" destId="{44CA1999-819E-48D9-9926-F6963F69964F}" srcOrd="0" destOrd="0" presId="urn:microsoft.com/office/officeart/2008/layout/LinedList"/>
    <dgm:cxn modelId="{6DEC447A-D266-4135-A572-1F8B0CC9D0C4}" type="presParOf" srcId="{45EADED2-DF48-4BB3-B35F-C41437802484}" destId="{1AE82AA8-6788-4605-8D60-94D7CE105067}" srcOrd="1" destOrd="0" presId="urn:microsoft.com/office/officeart/2008/layout/LinedList"/>
    <dgm:cxn modelId="{8EBC78B0-A232-49B2-A2A0-3614E41C17F1}" type="presParOf" srcId="{1AE82AA8-6788-4605-8D60-94D7CE105067}" destId="{F0128177-68C7-4EB2-813E-BB065F885125}" srcOrd="0" destOrd="0" presId="urn:microsoft.com/office/officeart/2008/layout/LinedList"/>
    <dgm:cxn modelId="{93E0C5F4-F4A8-4500-A80C-EF132D75890E}" type="presParOf" srcId="{1AE82AA8-6788-4605-8D60-94D7CE105067}" destId="{008B91DB-52F4-42C4-B2A7-9F988CB10B71}" srcOrd="1" destOrd="0" presId="urn:microsoft.com/office/officeart/2008/layout/LinedList"/>
    <dgm:cxn modelId="{719DF356-4725-494A-8A05-E815B31597AE}" type="presParOf" srcId="{008B91DB-52F4-42C4-B2A7-9F988CB10B71}" destId="{645E7A91-E307-4E32-B2D3-F5CFB88F584F}" srcOrd="0" destOrd="0" presId="urn:microsoft.com/office/officeart/2008/layout/LinedList"/>
    <dgm:cxn modelId="{6DBD5EEB-6571-4587-AE84-E34CC4B85518}" type="presParOf" srcId="{008B91DB-52F4-42C4-B2A7-9F988CB10B71}" destId="{8E3BF507-F704-44D7-9A8B-F198BAA3A4F8}" srcOrd="1" destOrd="0" presId="urn:microsoft.com/office/officeart/2008/layout/LinedList"/>
    <dgm:cxn modelId="{14FD0723-8E97-409F-91AA-60F942287556}" type="presParOf" srcId="{8E3BF507-F704-44D7-9A8B-F198BAA3A4F8}" destId="{51565A88-9460-4D06-B792-5F82F6E9BC49}" srcOrd="0" destOrd="0" presId="urn:microsoft.com/office/officeart/2008/layout/LinedList"/>
    <dgm:cxn modelId="{E8A8D113-05B8-4BB8-A5A5-0D5CE1C1B0E8}" type="presParOf" srcId="{8E3BF507-F704-44D7-9A8B-F198BAA3A4F8}" destId="{98AB4C44-0FC4-4BC6-9760-FF06160A70CD}" srcOrd="1" destOrd="0" presId="urn:microsoft.com/office/officeart/2008/layout/LinedList"/>
    <dgm:cxn modelId="{B0C6F587-67FD-446B-8E5B-ABACB8471EAC}" type="presParOf" srcId="{8E3BF507-F704-44D7-9A8B-F198BAA3A4F8}" destId="{DA481F4D-33A1-41A1-A1FF-EE686A3F2FAB}" srcOrd="2" destOrd="0" presId="urn:microsoft.com/office/officeart/2008/layout/LinedList"/>
    <dgm:cxn modelId="{3BEE689F-5227-4073-9DFE-70725F0E61EC}" type="presParOf" srcId="{008B91DB-52F4-42C4-B2A7-9F988CB10B71}" destId="{6312DDC6-8807-4EA0-A31B-086F1D99D66D}" srcOrd="2" destOrd="0" presId="urn:microsoft.com/office/officeart/2008/layout/LinedList"/>
    <dgm:cxn modelId="{BF3619A5-D820-4A1F-9F8D-C5690E82DA3C}" type="presParOf" srcId="{008B91DB-52F4-42C4-B2A7-9F988CB10B71}" destId="{33685711-50D6-4E65-A461-AE035D04418E}" srcOrd="3" destOrd="0" presId="urn:microsoft.com/office/officeart/2008/layout/LinedList"/>
    <dgm:cxn modelId="{BD443803-DDAC-4E86-8003-A412854144AE}" type="presParOf" srcId="{008B91DB-52F4-42C4-B2A7-9F988CB10B71}" destId="{19952D69-D4F6-40A8-989D-AFDC62C2A329}" srcOrd="4" destOrd="0" presId="urn:microsoft.com/office/officeart/2008/layout/LinedList"/>
    <dgm:cxn modelId="{216128BF-EF4F-45DD-9C07-2FC2117196C9}" type="presParOf" srcId="{19952D69-D4F6-40A8-989D-AFDC62C2A329}" destId="{7C89D68E-6804-4B2C-8411-D67CAC5D60D3}" srcOrd="0" destOrd="0" presId="urn:microsoft.com/office/officeart/2008/layout/LinedList"/>
    <dgm:cxn modelId="{ED826E19-0189-48CE-B6F1-F0E481AC641C}" type="presParOf" srcId="{19952D69-D4F6-40A8-989D-AFDC62C2A329}" destId="{41926BBF-75CF-4EE1-93EE-F4BDF5107562}" srcOrd="1" destOrd="0" presId="urn:microsoft.com/office/officeart/2008/layout/LinedList"/>
    <dgm:cxn modelId="{59CD0586-4B2A-4F7E-87AD-888FC2507104}" type="presParOf" srcId="{19952D69-D4F6-40A8-989D-AFDC62C2A329}" destId="{1899307B-4357-43CE-8404-1634020587D0}" srcOrd="2" destOrd="0" presId="urn:microsoft.com/office/officeart/2008/layout/LinedList"/>
    <dgm:cxn modelId="{9548629B-66BB-4B10-9E98-69B8E3CF4181}" type="presParOf" srcId="{008B91DB-52F4-42C4-B2A7-9F988CB10B71}" destId="{465EED15-4B91-4973-8BEB-D0EB4132CC46}" srcOrd="5" destOrd="0" presId="urn:microsoft.com/office/officeart/2008/layout/LinedList"/>
    <dgm:cxn modelId="{81D4AAB0-98C5-4B46-81E9-4ABD10422AFB}" type="presParOf" srcId="{008B91DB-52F4-42C4-B2A7-9F988CB10B71}" destId="{9520A4DF-E20B-4F15-BFB5-1A56F6FFA8AE}" srcOrd="6" destOrd="0" presId="urn:microsoft.com/office/officeart/2008/layout/LinedList"/>
    <dgm:cxn modelId="{3679DF29-02C8-4DBC-9DCD-6D6FBBB1F428}" type="presParOf" srcId="{008B91DB-52F4-42C4-B2A7-9F988CB10B71}" destId="{073B63FE-78DD-4364-934D-C3D38C273F2A}" srcOrd="7" destOrd="0" presId="urn:microsoft.com/office/officeart/2008/layout/LinedList"/>
    <dgm:cxn modelId="{CBB333F3-6BAC-4682-8934-BF0CDB1A0B2F}" type="presParOf" srcId="{073B63FE-78DD-4364-934D-C3D38C273F2A}" destId="{4840C706-28AA-4E27-AEE5-EBEC470F0A65}" srcOrd="0" destOrd="0" presId="urn:microsoft.com/office/officeart/2008/layout/LinedList"/>
    <dgm:cxn modelId="{C3C4C4B5-918B-4ADB-AA8B-5F5084F30961}" type="presParOf" srcId="{073B63FE-78DD-4364-934D-C3D38C273F2A}" destId="{7E0C598C-C176-41D2-AE74-B0C71746DBC0}" srcOrd="1" destOrd="0" presId="urn:microsoft.com/office/officeart/2008/layout/LinedList"/>
    <dgm:cxn modelId="{14D28BBC-3D8E-4E42-B8A2-D17F883C59AF}" type="presParOf" srcId="{073B63FE-78DD-4364-934D-C3D38C273F2A}" destId="{BCAB3CF3-0DA1-4EC5-ACD4-2C91E662CF42}" srcOrd="2" destOrd="0" presId="urn:microsoft.com/office/officeart/2008/layout/LinedList"/>
    <dgm:cxn modelId="{E29D9524-6B87-4FB0-83BC-B1A32CD780CA}" type="presParOf" srcId="{008B91DB-52F4-42C4-B2A7-9F988CB10B71}" destId="{20FF9AD9-95B7-4080-B3D6-83C4761BB7FA}" srcOrd="8" destOrd="0" presId="urn:microsoft.com/office/officeart/2008/layout/LinedList"/>
    <dgm:cxn modelId="{71679675-BEB5-4A84-AA15-FE61CC0F4670}" type="presParOf" srcId="{008B91DB-52F4-42C4-B2A7-9F988CB10B71}" destId="{DD00588D-E006-4A86-A720-8535CB62C44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5557F0-C16F-4570-8170-5A44876DBF6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0F6758-0A70-4C23-A4B3-F3ACD91B90E5}">
      <dgm:prSet phldrT="[Текст]"/>
      <dgm:spPr/>
      <dgm:t>
        <a:bodyPr/>
        <a:lstStyle/>
        <a:p>
          <a:r>
            <a:rPr lang="ru-RU" dirty="0"/>
            <a:t>Магазин 30 м2</a:t>
          </a:r>
        </a:p>
      </dgm:t>
    </dgm:pt>
    <dgm:pt modelId="{0727C923-22F5-4E4E-9BBB-B284BB09238F}" type="parTrans" cxnId="{DA9B8CBE-30FB-4728-B69B-CCF490E94EF2}">
      <dgm:prSet/>
      <dgm:spPr/>
      <dgm:t>
        <a:bodyPr/>
        <a:lstStyle/>
        <a:p>
          <a:endParaRPr lang="ru-RU"/>
        </a:p>
      </dgm:t>
    </dgm:pt>
    <dgm:pt modelId="{48BBE265-C4DA-43B8-9AEB-B760389028EA}" type="sibTrans" cxnId="{DA9B8CBE-30FB-4728-B69B-CCF490E94EF2}">
      <dgm:prSet/>
      <dgm:spPr/>
      <dgm:t>
        <a:bodyPr/>
        <a:lstStyle/>
        <a:p>
          <a:endParaRPr lang="ru-RU"/>
        </a:p>
      </dgm:t>
    </dgm:pt>
    <dgm:pt modelId="{7CC34DD4-99C5-4D28-875D-32E4278D5714}">
      <dgm:prSet phldrT="[Текст]"/>
      <dgm:spPr/>
      <dgm:t>
        <a:bodyPr/>
        <a:lstStyle/>
        <a:p>
          <a:r>
            <a:rPr lang="ru-RU" dirty="0"/>
            <a:t>Склады общей площадью 200 м2</a:t>
          </a:r>
        </a:p>
      </dgm:t>
    </dgm:pt>
    <dgm:pt modelId="{CE28BE1C-8CE0-438A-9077-A12D1DD67E89}" type="parTrans" cxnId="{13705A0E-FE47-4E32-AA35-C47B3FF9D75A}">
      <dgm:prSet/>
      <dgm:spPr/>
      <dgm:t>
        <a:bodyPr/>
        <a:lstStyle/>
        <a:p>
          <a:endParaRPr lang="ru-RU"/>
        </a:p>
      </dgm:t>
    </dgm:pt>
    <dgm:pt modelId="{58CC7EFC-7E84-418E-9C39-6085B50DBC55}" type="sibTrans" cxnId="{13705A0E-FE47-4E32-AA35-C47B3FF9D75A}">
      <dgm:prSet/>
      <dgm:spPr/>
      <dgm:t>
        <a:bodyPr/>
        <a:lstStyle/>
        <a:p>
          <a:endParaRPr lang="ru-RU"/>
        </a:p>
      </dgm:t>
    </dgm:pt>
    <dgm:pt modelId="{45EADED2-DF48-4BB3-B35F-C41437802484}" type="pres">
      <dgm:prSet presAssocID="{2B5557F0-C16F-4570-8170-5A44876DBF6F}" presName="vert0" presStyleCnt="0">
        <dgm:presLayoutVars>
          <dgm:dir/>
          <dgm:animOne val="branch"/>
          <dgm:animLvl val="lvl"/>
        </dgm:presLayoutVars>
      </dgm:prSet>
      <dgm:spPr/>
    </dgm:pt>
    <dgm:pt modelId="{44CA1999-819E-48D9-9926-F6963F69964F}" type="pres">
      <dgm:prSet presAssocID="{C20F6758-0A70-4C23-A4B3-F3ACD91B90E5}" presName="thickLine" presStyleLbl="alignNode1" presStyleIdx="0" presStyleCnt="2"/>
      <dgm:spPr/>
    </dgm:pt>
    <dgm:pt modelId="{1AE82AA8-6788-4605-8D60-94D7CE105067}" type="pres">
      <dgm:prSet presAssocID="{C20F6758-0A70-4C23-A4B3-F3ACD91B90E5}" presName="horz1" presStyleCnt="0"/>
      <dgm:spPr/>
    </dgm:pt>
    <dgm:pt modelId="{F0128177-68C7-4EB2-813E-BB065F885125}" type="pres">
      <dgm:prSet presAssocID="{C20F6758-0A70-4C23-A4B3-F3ACD91B90E5}" presName="tx1" presStyleLbl="revTx" presStyleIdx="0" presStyleCnt="2" custScaleY="52720"/>
      <dgm:spPr/>
    </dgm:pt>
    <dgm:pt modelId="{008B91DB-52F4-42C4-B2A7-9F988CB10B71}" type="pres">
      <dgm:prSet presAssocID="{C20F6758-0A70-4C23-A4B3-F3ACD91B90E5}" presName="vert1" presStyleCnt="0"/>
      <dgm:spPr/>
    </dgm:pt>
    <dgm:pt modelId="{0CF951B8-7931-430D-9537-2977480B9DF0}" type="pres">
      <dgm:prSet presAssocID="{7CC34DD4-99C5-4D28-875D-32E4278D5714}" presName="thickLine" presStyleLbl="alignNode1" presStyleIdx="1" presStyleCnt="2"/>
      <dgm:spPr/>
    </dgm:pt>
    <dgm:pt modelId="{4D191659-C3CC-468F-93A1-7DA337037D40}" type="pres">
      <dgm:prSet presAssocID="{7CC34DD4-99C5-4D28-875D-32E4278D5714}" presName="horz1" presStyleCnt="0"/>
      <dgm:spPr/>
    </dgm:pt>
    <dgm:pt modelId="{594B1E0F-2D4C-411F-B3D3-79112312C144}" type="pres">
      <dgm:prSet presAssocID="{7CC34DD4-99C5-4D28-875D-32E4278D5714}" presName="tx1" presStyleLbl="revTx" presStyleIdx="1" presStyleCnt="2"/>
      <dgm:spPr/>
    </dgm:pt>
    <dgm:pt modelId="{F6D5C257-4690-4796-93A1-38201AD32B71}" type="pres">
      <dgm:prSet presAssocID="{7CC34DD4-99C5-4D28-875D-32E4278D5714}" presName="vert1" presStyleCnt="0"/>
      <dgm:spPr/>
    </dgm:pt>
  </dgm:ptLst>
  <dgm:cxnLst>
    <dgm:cxn modelId="{13705A0E-FE47-4E32-AA35-C47B3FF9D75A}" srcId="{2B5557F0-C16F-4570-8170-5A44876DBF6F}" destId="{7CC34DD4-99C5-4D28-875D-32E4278D5714}" srcOrd="1" destOrd="0" parTransId="{CE28BE1C-8CE0-438A-9077-A12D1DD67E89}" sibTransId="{58CC7EFC-7E84-418E-9C39-6085B50DBC55}"/>
    <dgm:cxn modelId="{2CB31D1F-55D2-4923-9E49-9F9B0FCD9DC6}" type="presOf" srcId="{C20F6758-0A70-4C23-A4B3-F3ACD91B90E5}" destId="{F0128177-68C7-4EB2-813E-BB065F885125}" srcOrd="0" destOrd="0" presId="urn:microsoft.com/office/officeart/2008/layout/LinedList"/>
    <dgm:cxn modelId="{E9FA7291-BFE2-4541-A44D-21E833212248}" type="presOf" srcId="{7CC34DD4-99C5-4D28-875D-32E4278D5714}" destId="{594B1E0F-2D4C-411F-B3D3-79112312C144}" srcOrd="0" destOrd="0" presId="urn:microsoft.com/office/officeart/2008/layout/LinedList"/>
    <dgm:cxn modelId="{DA9B8CBE-30FB-4728-B69B-CCF490E94EF2}" srcId="{2B5557F0-C16F-4570-8170-5A44876DBF6F}" destId="{C20F6758-0A70-4C23-A4B3-F3ACD91B90E5}" srcOrd="0" destOrd="0" parTransId="{0727C923-22F5-4E4E-9BBB-B284BB09238F}" sibTransId="{48BBE265-C4DA-43B8-9AEB-B760389028EA}"/>
    <dgm:cxn modelId="{F18B5FEB-0FEF-4604-BB0B-A6A0FA83C959}" type="presOf" srcId="{2B5557F0-C16F-4570-8170-5A44876DBF6F}" destId="{45EADED2-DF48-4BB3-B35F-C41437802484}" srcOrd="0" destOrd="0" presId="urn:microsoft.com/office/officeart/2008/layout/LinedList"/>
    <dgm:cxn modelId="{E903554E-C036-41A9-9509-238172F72D53}" type="presParOf" srcId="{45EADED2-DF48-4BB3-B35F-C41437802484}" destId="{44CA1999-819E-48D9-9926-F6963F69964F}" srcOrd="0" destOrd="0" presId="urn:microsoft.com/office/officeart/2008/layout/LinedList"/>
    <dgm:cxn modelId="{AA4913FC-3A39-49BF-A49F-CDDE115E4345}" type="presParOf" srcId="{45EADED2-DF48-4BB3-B35F-C41437802484}" destId="{1AE82AA8-6788-4605-8D60-94D7CE105067}" srcOrd="1" destOrd="0" presId="urn:microsoft.com/office/officeart/2008/layout/LinedList"/>
    <dgm:cxn modelId="{55F16E11-35BE-4174-8CAD-5C412E31C243}" type="presParOf" srcId="{1AE82AA8-6788-4605-8D60-94D7CE105067}" destId="{F0128177-68C7-4EB2-813E-BB065F885125}" srcOrd="0" destOrd="0" presId="urn:microsoft.com/office/officeart/2008/layout/LinedList"/>
    <dgm:cxn modelId="{986FAF50-858B-41BB-8BBE-37CB55F62365}" type="presParOf" srcId="{1AE82AA8-6788-4605-8D60-94D7CE105067}" destId="{008B91DB-52F4-42C4-B2A7-9F988CB10B71}" srcOrd="1" destOrd="0" presId="urn:microsoft.com/office/officeart/2008/layout/LinedList"/>
    <dgm:cxn modelId="{6245E1C5-63F7-43F5-BEF5-EA9DB6953FEE}" type="presParOf" srcId="{45EADED2-DF48-4BB3-B35F-C41437802484}" destId="{0CF951B8-7931-430D-9537-2977480B9DF0}" srcOrd="2" destOrd="0" presId="urn:microsoft.com/office/officeart/2008/layout/LinedList"/>
    <dgm:cxn modelId="{70B0F939-428D-47D7-BBAA-E18282CBE557}" type="presParOf" srcId="{45EADED2-DF48-4BB3-B35F-C41437802484}" destId="{4D191659-C3CC-468F-93A1-7DA337037D40}" srcOrd="3" destOrd="0" presId="urn:microsoft.com/office/officeart/2008/layout/LinedList"/>
    <dgm:cxn modelId="{CA66A403-2A43-4BE6-B4C5-8B3F350C20AF}" type="presParOf" srcId="{4D191659-C3CC-468F-93A1-7DA337037D40}" destId="{594B1E0F-2D4C-411F-B3D3-79112312C144}" srcOrd="0" destOrd="0" presId="urn:microsoft.com/office/officeart/2008/layout/LinedList"/>
    <dgm:cxn modelId="{CF841BF5-CCB4-4713-A466-BF0F9FC4DC11}" type="presParOf" srcId="{4D191659-C3CC-468F-93A1-7DA337037D40}" destId="{F6D5C257-4690-4796-93A1-38201AD32B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5DB3A-2556-4F91-8015-C05BC97EF806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1AD314A-C029-4DF9-8393-A6A0C80E0B06}">
      <dgm:prSet phldrT="[Текст]"/>
      <dgm:spPr/>
      <dgm:t>
        <a:bodyPr/>
        <a:lstStyle/>
        <a:p>
          <a:r>
            <a:rPr lang="ru-RU" dirty="0"/>
            <a:t>Низкий процент рабочей или современной техники в поставках</a:t>
          </a:r>
        </a:p>
      </dgm:t>
    </dgm:pt>
    <dgm:pt modelId="{B91AF284-4CD3-4EA4-B322-1D0A9C86F3D0}" type="parTrans" cxnId="{E60687BA-4AA3-4D9D-8A61-93F8E8C7CFE2}">
      <dgm:prSet/>
      <dgm:spPr/>
      <dgm:t>
        <a:bodyPr/>
        <a:lstStyle/>
        <a:p>
          <a:endParaRPr lang="ru-RU"/>
        </a:p>
      </dgm:t>
    </dgm:pt>
    <dgm:pt modelId="{02BEA6D3-97A8-4334-B973-A11492DAD00F}" type="sibTrans" cxnId="{E60687BA-4AA3-4D9D-8A61-93F8E8C7CFE2}">
      <dgm:prSet/>
      <dgm:spPr/>
      <dgm:t>
        <a:bodyPr/>
        <a:lstStyle/>
        <a:p>
          <a:endParaRPr lang="ru-RU"/>
        </a:p>
      </dgm:t>
    </dgm:pt>
    <dgm:pt modelId="{BA2075EC-B84B-4E2B-903D-93631E37ED8D}">
      <dgm:prSet phldrT="[Текст]"/>
      <dgm:spPr/>
      <dgm:t>
        <a:bodyPr/>
        <a:lstStyle/>
        <a:p>
          <a:r>
            <a:rPr lang="ru-RU" dirty="0"/>
            <a:t>Поиск новых поставщиков, увеличение количества поставок</a:t>
          </a:r>
        </a:p>
      </dgm:t>
    </dgm:pt>
    <dgm:pt modelId="{0E675E6A-7B6E-43BE-9933-70F243142D16}" type="parTrans" cxnId="{C1F7B172-8E17-4302-8661-4B7D19B18737}">
      <dgm:prSet/>
      <dgm:spPr/>
      <dgm:t>
        <a:bodyPr/>
        <a:lstStyle/>
        <a:p>
          <a:endParaRPr lang="ru-RU"/>
        </a:p>
      </dgm:t>
    </dgm:pt>
    <dgm:pt modelId="{3AEC4B60-6F3F-46A9-82A0-69E80BDF508D}" type="sibTrans" cxnId="{C1F7B172-8E17-4302-8661-4B7D19B18737}">
      <dgm:prSet/>
      <dgm:spPr/>
      <dgm:t>
        <a:bodyPr/>
        <a:lstStyle/>
        <a:p>
          <a:endParaRPr lang="ru-RU"/>
        </a:p>
      </dgm:t>
    </dgm:pt>
    <dgm:pt modelId="{6F388868-9C4E-421A-9A8B-55FEDD674C56}" type="pres">
      <dgm:prSet presAssocID="{FEA5DB3A-2556-4F91-8015-C05BC97EF806}" presName="diagram" presStyleCnt="0">
        <dgm:presLayoutVars>
          <dgm:dir/>
          <dgm:resizeHandles val="exact"/>
        </dgm:presLayoutVars>
      </dgm:prSet>
      <dgm:spPr/>
    </dgm:pt>
    <dgm:pt modelId="{2E0973BE-E0AC-4342-A028-E40784526A45}" type="pres">
      <dgm:prSet presAssocID="{61AD314A-C029-4DF9-8393-A6A0C80E0B06}" presName="arrow" presStyleLbl="node1" presStyleIdx="0" presStyleCnt="2" custScaleX="99252" custScaleY="99942">
        <dgm:presLayoutVars>
          <dgm:bulletEnabled val="1"/>
        </dgm:presLayoutVars>
      </dgm:prSet>
      <dgm:spPr/>
    </dgm:pt>
    <dgm:pt modelId="{5C885A47-B919-4642-9B32-D66C270E2558}" type="pres">
      <dgm:prSet presAssocID="{BA2075EC-B84B-4E2B-903D-93631E37ED8D}" presName="arrow" presStyleLbl="node1" presStyleIdx="1" presStyleCnt="2">
        <dgm:presLayoutVars>
          <dgm:bulletEnabled val="1"/>
        </dgm:presLayoutVars>
      </dgm:prSet>
      <dgm:spPr/>
    </dgm:pt>
  </dgm:ptLst>
  <dgm:cxnLst>
    <dgm:cxn modelId="{C63FDC0C-DF8C-487C-B55F-ACB0AB7BF66A}" type="presOf" srcId="{61AD314A-C029-4DF9-8393-A6A0C80E0B06}" destId="{2E0973BE-E0AC-4342-A028-E40784526A45}" srcOrd="0" destOrd="0" presId="urn:microsoft.com/office/officeart/2005/8/layout/arrow5"/>
    <dgm:cxn modelId="{A1BECC24-9BD2-48DF-A674-71B0365AAD4A}" type="presOf" srcId="{FEA5DB3A-2556-4F91-8015-C05BC97EF806}" destId="{6F388868-9C4E-421A-9A8B-55FEDD674C56}" srcOrd="0" destOrd="0" presId="urn:microsoft.com/office/officeart/2005/8/layout/arrow5"/>
    <dgm:cxn modelId="{470AE265-BD54-41D2-BA7A-5DA7485AE63F}" type="presOf" srcId="{BA2075EC-B84B-4E2B-903D-93631E37ED8D}" destId="{5C885A47-B919-4642-9B32-D66C270E2558}" srcOrd="0" destOrd="0" presId="urn:microsoft.com/office/officeart/2005/8/layout/arrow5"/>
    <dgm:cxn modelId="{C1F7B172-8E17-4302-8661-4B7D19B18737}" srcId="{FEA5DB3A-2556-4F91-8015-C05BC97EF806}" destId="{BA2075EC-B84B-4E2B-903D-93631E37ED8D}" srcOrd="1" destOrd="0" parTransId="{0E675E6A-7B6E-43BE-9933-70F243142D16}" sibTransId="{3AEC4B60-6F3F-46A9-82A0-69E80BDF508D}"/>
    <dgm:cxn modelId="{E60687BA-4AA3-4D9D-8A61-93F8E8C7CFE2}" srcId="{FEA5DB3A-2556-4F91-8015-C05BC97EF806}" destId="{61AD314A-C029-4DF9-8393-A6A0C80E0B06}" srcOrd="0" destOrd="0" parTransId="{B91AF284-4CD3-4EA4-B322-1D0A9C86F3D0}" sibTransId="{02BEA6D3-97A8-4334-B973-A11492DAD00F}"/>
    <dgm:cxn modelId="{6116EF9C-1DBA-4BF5-8880-4F3A4AB7EA3E}" type="presParOf" srcId="{6F388868-9C4E-421A-9A8B-55FEDD674C56}" destId="{2E0973BE-E0AC-4342-A028-E40784526A45}" srcOrd="0" destOrd="0" presId="urn:microsoft.com/office/officeart/2005/8/layout/arrow5"/>
    <dgm:cxn modelId="{0D3C44C3-99DD-4B84-8A8D-CDD4D1A5604D}" type="presParOf" srcId="{6F388868-9C4E-421A-9A8B-55FEDD674C56}" destId="{5C885A47-B919-4642-9B32-D66C270E255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A5DB3A-2556-4F91-8015-C05BC97EF806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1AD314A-C029-4DF9-8393-A6A0C80E0B06}">
      <dgm:prSet phldrT="[Текст]"/>
      <dgm:spPr/>
      <dgm:t>
        <a:bodyPr/>
        <a:lstStyle/>
        <a:p>
          <a:r>
            <a:rPr lang="ru-RU" b="0" i="0" u="none" dirty="0">
              <a:solidFill>
                <a:schemeClr val="bg1"/>
              </a:solidFill>
            </a:rPr>
            <a:t>Будет найдено слишком много/слишком крупных поставщиков</a:t>
          </a:r>
          <a:endParaRPr lang="ru-RU" dirty="0">
            <a:solidFill>
              <a:schemeClr val="bg1"/>
            </a:solidFill>
          </a:endParaRPr>
        </a:p>
      </dgm:t>
    </dgm:pt>
    <dgm:pt modelId="{B91AF284-4CD3-4EA4-B322-1D0A9C86F3D0}" type="parTrans" cxnId="{E60687BA-4AA3-4D9D-8A61-93F8E8C7CFE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BEA6D3-97A8-4334-B973-A11492DAD00F}" type="sibTrans" cxnId="{E60687BA-4AA3-4D9D-8A61-93F8E8C7CFE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A2075EC-B84B-4E2B-903D-93631E37ED8D}">
      <dgm:prSet phldrT="[Текст]"/>
      <dgm:spPr/>
      <dgm:t>
        <a:bodyPr/>
        <a:lstStyle/>
        <a:p>
          <a:r>
            <a:rPr lang="ru-RU" b="0" i="0" u="none" dirty="0">
              <a:solidFill>
                <a:schemeClr val="bg1"/>
              </a:solidFill>
            </a:rPr>
            <a:t>Увеличение команды, поиск людей</a:t>
          </a:r>
          <a:endParaRPr lang="ru-RU" dirty="0">
            <a:solidFill>
              <a:schemeClr val="bg1"/>
            </a:solidFill>
          </a:endParaRPr>
        </a:p>
      </dgm:t>
    </dgm:pt>
    <dgm:pt modelId="{0E675E6A-7B6E-43BE-9933-70F243142D16}" type="parTrans" cxnId="{C1F7B172-8E17-4302-8661-4B7D19B187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AEC4B60-6F3F-46A9-82A0-69E80BDF508D}" type="sibTrans" cxnId="{C1F7B172-8E17-4302-8661-4B7D19B187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F388868-9C4E-421A-9A8B-55FEDD674C56}" type="pres">
      <dgm:prSet presAssocID="{FEA5DB3A-2556-4F91-8015-C05BC97EF806}" presName="diagram" presStyleCnt="0">
        <dgm:presLayoutVars>
          <dgm:dir/>
          <dgm:resizeHandles val="exact"/>
        </dgm:presLayoutVars>
      </dgm:prSet>
      <dgm:spPr/>
    </dgm:pt>
    <dgm:pt modelId="{2E0973BE-E0AC-4342-A028-E40784526A45}" type="pres">
      <dgm:prSet presAssocID="{61AD314A-C029-4DF9-8393-A6A0C80E0B06}" presName="arrow" presStyleLbl="node1" presStyleIdx="0" presStyleCnt="2">
        <dgm:presLayoutVars>
          <dgm:bulletEnabled val="1"/>
        </dgm:presLayoutVars>
      </dgm:prSet>
      <dgm:spPr/>
    </dgm:pt>
    <dgm:pt modelId="{5C885A47-B919-4642-9B32-D66C270E2558}" type="pres">
      <dgm:prSet presAssocID="{BA2075EC-B84B-4E2B-903D-93631E37ED8D}" presName="arrow" presStyleLbl="node1" presStyleIdx="1" presStyleCnt="2">
        <dgm:presLayoutVars>
          <dgm:bulletEnabled val="1"/>
        </dgm:presLayoutVars>
      </dgm:prSet>
      <dgm:spPr/>
    </dgm:pt>
  </dgm:ptLst>
  <dgm:cxnLst>
    <dgm:cxn modelId="{C63FDC0C-DF8C-487C-B55F-ACB0AB7BF66A}" type="presOf" srcId="{61AD314A-C029-4DF9-8393-A6A0C80E0B06}" destId="{2E0973BE-E0AC-4342-A028-E40784526A45}" srcOrd="0" destOrd="0" presId="urn:microsoft.com/office/officeart/2005/8/layout/arrow5"/>
    <dgm:cxn modelId="{A1BECC24-9BD2-48DF-A674-71B0365AAD4A}" type="presOf" srcId="{FEA5DB3A-2556-4F91-8015-C05BC97EF806}" destId="{6F388868-9C4E-421A-9A8B-55FEDD674C56}" srcOrd="0" destOrd="0" presId="urn:microsoft.com/office/officeart/2005/8/layout/arrow5"/>
    <dgm:cxn modelId="{470AE265-BD54-41D2-BA7A-5DA7485AE63F}" type="presOf" srcId="{BA2075EC-B84B-4E2B-903D-93631E37ED8D}" destId="{5C885A47-B919-4642-9B32-D66C270E2558}" srcOrd="0" destOrd="0" presId="urn:microsoft.com/office/officeart/2005/8/layout/arrow5"/>
    <dgm:cxn modelId="{C1F7B172-8E17-4302-8661-4B7D19B18737}" srcId="{FEA5DB3A-2556-4F91-8015-C05BC97EF806}" destId="{BA2075EC-B84B-4E2B-903D-93631E37ED8D}" srcOrd="1" destOrd="0" parTransId="{0E675E6A-7B6E-43BE-9933-70F243142D16}" sibTransId="{3AEC4B60-6F3F-46A9-82A0-69E80BDF508D}"/>
    <dgm:cxn modelId="{E60687BA-4AA3-4D9D-8A61-93F8E8C7CFE2}" srcId="{FEA5DB3A-2556-4F91-8015-C05BC97EF806}" destId="{61AD314A-C029-4DF9-8393-A6A0C80E0B06}" srcOrd="0" destOrd="0" parTransId="{B91AF284-4CD3-4EA4-B322-1D0A9C86F3D0}" sibTransId="{02BEA6D3-97A8-4334-B973-A11492DAD00F}"/>
    <dgm:cxn modelId="{6116EF9C-1DBA-4BF5-8880-4F3A4AB7EA3E}" type="presParOf" srcId="{6F388868-9C4E-421A-9A8B-55FEDD674C56}" destId="{2E0973BE-E0AC-4342-A028-E40784526A45}" srcOrd="0" destOrd="0" presId="urn:microsoft.com/office/officeart/2005/8/layout/arrow5"/>
    <dgm:cxn modelId="{0D3C44C3-99DD-4B84-8A8D-CDD4D1A5604D}" type="presParOf" srcId="{6F388868-9C4E-421A-9A8B-55FEDD674C56}" destId="{5C885A47-B919-4642-9B32-D66C270E255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A5DB3A-2556-4F91-8015-C05BC97EF806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1AD314A-C029-4DF9-8393-A6A0C80E0B06}">
      <dgm:prSet phldrT="[Текст]"/>
      <dgm:spPr/>
      <dgm:t>
        <a:bodyPr/>
        <a:lstStyle/>
        <a:p>
          <a:r>
            <a:rPr lang="ru-RU" b="0" i="0" u="none" dirty="0">
              <a:solidFill>
                <a:schemeClr val="bg1"/>
              </a:solidFill>
            </a:rPr>
            <a:t>Проект закроется из-за сложной экономической обстановки</a:t>
          </a:r>
          <a:endParaRPr lang="ru-RU" dirty="0">
            <a:solidFill>
              <a:schemeClr val="bg1"/>
            </a:solidFill>
          </a:endParaRPr>
        </a:p>
      </dgm:t>
    </dgm:pt>
    <dgm:pt modelId="{B91AF284-4CD3-4EA4-B322-1D0A9C86F3D0}" type="parTrans" cxnId="{E60687BA-4AA3-4D9D-8A61-93F8E8C7CFE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BEA6D3-97A8-4334-B973-A11492DAD00F}" type="sibTrans" cxnId="{E60687BA-4AA3-4D9D-8A61-93F8E8C7CFE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A2075EC-B84B-4E2B-903D-93631E37ED8D}">
      <dgm:prSet phldrT="[Текст]"/>
      <dgm:spPr/>
      <dgm:t>
        <a:bodyPr/>
        <a:lstStyle/>
        <a:p>
          <a:r>
            <a:rPr lang="ru-RU" b="0" i="0" u="none" dirty="0">
              <a:solidFill>
                <a:schemeClr val="bg1"/>
              </a:solidFill>
            </a:rPr>
            <a:t>Улучшение системы контроля за специалистами, поиск реальной причины проблемы внутри</a:t>
          </a:r>
          <a:endParaRPr lang="ru-RU" dirty="0">
            <a:solidFill>
              <a:schemeClr val="bg1"/>
            </a:solidFill>
          </a:endParaRPr>
        </a:p>
      </dgm:t>
    </dgm:pt>
    <dgm:pt modelId="{0E675E6A-7B6E-43BE-9933-70F243142D16}" type="parTrans" cxnId="{C1F7B172-8E17-4302-8661-4B7D19B187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AEC4B60-6F3F-46A9-82A0-69E80BDF508D}" type="sibTrans" cxnId="{C1F7B172-8E17-4302-8661-4B7D19B1873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F388868-9C4E-421A-9A8B-55FEDD674C56}" type="pres">
      <dgm:prSet presAssocID="{FEA5DB3A-2556-4F91-8015-C05BC97EF806}" presName="diagram" presStyleCnt="0">
        <dgm:presLayoutVars>
          <dgm:dir/>
          <dgm:resizeHandles val="exact"/>
        </dgm:presLayoutVars>
      </dgm:prSet>
      <dgm:spPr/>
    </dgm:pt>
    <dgm:pt modelId="{2E0973BE-E0AC-4342-A028-E40784526A45}" type="pres">
      <dgm:prSet presAssocID="{61AD314A-C029-4DF9-8393-A6A0C80E0B06}" presName="arrow" presStyleLbl="node1" presStyleIdx="0" presStyleCnt="2">
        <dgm:presLayoutVars>
          <dgm:bulletEnabled val="1"/>
        </dgm:presLayoutVars>
      </dgm:prSet>
      <dgm:spPr/>
    </dgm:pt>
    <dgm:pt modelId="{5C885A47-B919-4642-9B32-D66C270E2558}" type="pres">
      <dgm:prSet presAssocID="{BA2075EC-B84B-4E2B-903D-93631E37ED8D}" presName="arrow" presStyleLbl="node1" presStyleIdx="1" presStyleCnt="2" custRadScaleRad="138679" custRadScaleInc="-329">
        <dgm:presLayoutVars>
          <dgm:bulletEnabled val="1"/>
        </dgm:presLayoutVars>
      </dgm:prSet>
      <dgm:spPr/>
    </dgm:pt>
  </dgm:ptLst>
  <dgm:cxnLst>
    <dgm:cxn modelId="{C63FDC0C-DF8C-487C-B55F-ACB0AB7BF66A}" type="presOf" srcId="{61AD314A-C029-4DF9-8393-A6A0C80E0B06}" destId="{2E0973BE-E0AC-4342-A028-E40784526A45}" srcOrd="0" destOrd="0" presId="urn:microsoft.com/office/officeart/2005/8/layout/arrow5"/>
    <dgm:cxn modelId="{A1BECC24-9BD2-48DF-A674-71B0365AAD4A}" type="presOf" srcId="{FEA5DB3A-2556-4F91-8015-C05BC97EF806}" destId="{6F388868-9C4E-421A-9A8B-55FEDD674C56}" srcOrd="0" destOrd="0" presId="urn:microsoft.com/office/officeart/2005/8/layout/arrow5"/>
    <dgm:cxn modelId="{470AE265-BD54-41D2-BA7A-5DA7485AE63F}" type="presOf" srcId="{BA2075EC-B84B-4E2B-903D-93631E37ED8D}" destId="{5C885A47-B919-4642-9B32-D66C270E2558}" srcOrd="0" destOrd="0" presId="urn:microsoft.com/office/officeart/2005/8/layout/arrow5"/>
    <dgm:cxn modelId="{C1F7B172-8E17-4302-8661-4B7D19B18737}" srcId="{FEA5DB3A-2556-4F91-8015-C05BC97EF806}" destId="{BA2075EC-B84B-4E2B-903D-93631E37ED8D}" srcOrd="1" destOrd="0" parTransId="{0E675E6A-7B6E-43BE-9933-70F243142D16}" sibTransId="{3AEC4B60-6F3F-46A9-82A0-69E80BDF508D}"/>
    <dgm:cxn modelId="{E60687BA-4AA3-4D9D-8A61-93F8E8C7CFE2}" srcId="{FEA5DB3A-2556-4F91-8015-C05BC97EF806}" destId="{61AD314A-C029-4DF9-8393-A6A0C80E0B06}" srcOrd="0" destOrd="0" parTransId="{B91AF284-4CD3-4EA4-B322-1D0A9C86F3D0}" sibTransId="{02BEA6D3-97A8-4334-B973-A11492DAD00F}"/>
    <dgm:cxn modelId="{6116EF9C-1DBA-4BF5-8880-4F3A4AB7EA3E}" type="presParOf" srcId="{6F388868-9C4E-421A-9A8B-55FEDD674C56}" destId="{2E0973BE-E0AC-4342-A028-E40784526A45}" srcOrd="0" destOrd="0" presId="urn:microsoft.com/office/officeart/2005/8/layout/arrow5"/>
    <dgm:cxn modelId="{0D3C44C3-99DD-4B84-8A8D-CDD4D1A5604D}" type="presParOf" srcId="{6F388868-9C4E-421A-9A8B-55FEDD674C56}" destId="{5C885A47-B919-4642-9B32-D66C270E255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BEF663-1509-4F62-98CE-0227439A9FFB}" type="doc">
      <dgm:prSet loTypeId="urn:microsoft.com/office/officeart/2005/8/layout/cycle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04FA40-D977-4CF2-882B-9C6B5F7D14AA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Команда</a:t>
          </a:r>
        </a:p>
      </dgm:t>
    </dgm:pt>
    <dgm:pt modelId="{717EF5A1-4AD2-4168-9B7C-343080754CC1}" type="parTrans" cxnId="{194F6142-F0D6-44BB-9083-13C5815286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2C599AF-21EE-49FC-A399-3C1771B943A0}" type="sibTrans" cxnId="{194F6142-F0D6-44BB-9083-13C5815286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1D23AA2-3DD4-40B9-90BC-9B8C66CDDC9F}">
      <dgm:prSet phldrT="[Текст]" custT="1"/>
      <dgm:spPr/>
      <dgm:t>
        <a:bodyPr/>
        <a:lstStyle/>
        <a:p>
          <a:r>
            <a:rPr lang="ru-RU" sz="1200" dirty="0">
              <a:solidFill>
                <a:schemeClr val="bg1"/>
              </a:solidFill>
            </a:rPr>
            <a:t>Помещение</a:t>
          </a:r>
        </a:p>
      </dgm:t>
    </dgm:pt>
    <dgm:pt modelId="{F68A7125-9D2E-4D11-A06A-07AF20F58EA1}" type="parTrans" cxnId="{EACA17E1-98CA-4F2C-B346-35B98ACA694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017EA8C-413A-4FC1-A7AE-86D59591AFFB}" type="sibTrans" cxnId="{EACA17E1-98CA-4F2C-B346-35B98ACA694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2DDE589-C968-4B6C-AD52-D7AE5EA7ED8F}">
      <dgm:prSet phldrT="[Текст]" custT="1"/>
      <dgm:spPr/>
      <dgm:t>
        <a:bodyPr/>
        <a:lstStyle/>
        <a:p>
          <a:r>
            <a:rPr lang="ru-RU" sz="1200" dirty="0">
              <a:solidFill>
                <a:schemeClr val="bg1"/>
              </a:solidFill>
            </a:rPr>
            <a:t>Инструменты и комплектующие</a:t>
          </a:r>
        </a:p>
      </dgm:t>
    </dgm:pt>
    <dgm:pt modelId="{EB2CA60E-5445-4F0B-A60A-8F8F546AC9DC}" type="parTrans" cxnId="{2DC13950-8D31-45E0-91C0-591774E70E2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74A5759-6DA2-4DD2-814B-C8B14F43B8A6}" type="sibTrans" cxnId="{2DC13950-8D31-45E0-91C0-591774E70E2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6751543-C726-4CB9-966A-A1D4BC9B550B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Энергия</a:t>
          </a:r>
        </a:p>
      </dgm:t>
    </dgm:pt>
    <dgm:pt modelId="{79936CDF-FDD4-41EC-BBB4-7FD0D8B22BF6}" type="parTrans" cxnId="{B501E028-A120-45CC-A42F-6777AAD311D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E39FDCB-5EDE-475C-B8FF-8446C98D9DEF}" type="sibTrans" cxnId="{B501E028-A120-45CC-A42F-6777AAD311D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D77704F-4552-4F28-A86B-95B08695297B}">
      <dgm:prSet phldrT="[Текст]" custT="1"/>
      <dgm:spPr/>
      <dgm:t>
        <a:bodyPr/>
        <a:lstStyle/>
        <a:p>
          <a:r>
            <a:rPr lang="ru-RU" sz="1050" dirty="0">
              <a:solidFill>
                <a:schemeClr val="bg1"/>
              </a:solidFill>
            </a:rPr>
            <a:t>Оформленное НКО</a:t>
          </a:r>
        </a:p>
      </dgm:t>
    </dgm:pt>
    <dgm:pt modelId="{5DCA6458-6737-4872-B7FA-75784038A40E}" type="parTrans" cxnId="{19F0B4D6-E8F4-4FEB-BD14-5815C1DB8F0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C0187D5-BE62-476A-A605-0948C4D03AB3}" type="sibTrans" cxnId="{19F0B4D6-E8F4-4FEB-BD14-5815C1DB8F0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06652AC-3872-4449-AF9B-2B935A5A2ECA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Победа в добровольческой акции март 2020г</a:t>
          </a:r>
        </a:p>
      </dgm:t>
    </dgm:pt>
    <dgm:pt modelId="{4F99DDBB-F723-44A5-8D64-FC96A7D15D07}" type="parTrans" cxnId="{552FF3CA-5837-47C3-951E-1379E28AF1F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8F77E56-9542-458D-AF65-BC17B0F4ADD7}" type="sibTrans" cxnId="{552FF3CA-5837-47C3-951E-1379E28AF1F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45BA2C7-D5F0-47D3-9BF3-0F47A27F4E98}" type="pres">
      <dgm:prSet presAssocID="{2DBEF663-1509-4F62-98CE-0227439A9FFB}" presName="cycle" presStyleCnt="0">
        <dgm:presLayoutVars>
          <dgm:dir/>
          <dgm:resizeHandles val="exact"/>
        </dgm:presLayoutVars>
      </dgm:prSet>
      <dgm:spPr/>
    </dgm:pt>
    <dgm:pt modelId="{5D615B53-0E14-442A-ADD7-21CE86F73058}" type="pres">
      <dgm:prSet presAssocID="{2704FA40-D977-4CF2-882B-9C6B5F7D14AA}" presName="node" presStyleLbl="node1" presStyleIdx="0" presStyleCnt="6">
        <dgm:presLayoutVars>
          <dgm:bulletEnabled val="1"/>
        </dgm:presLayoutVars>
      </dgm:prSet>
      <dgm:spPr/>
    </dgm:pt>
    <dgm:pt modelId="{C0FA6478-4D13-4CF3-A2A4-0E04EB6BF641}" type="pres">
      <dgm:prSet presAssocID="{2704FA40-D977-4CF2-882B-9C6B5F7D14AA}" presName="spNode" presStyleCnt="0"/>
      <dgm:spPr/>
    </dgm:pt>
    <dgm:pt modelId="{E132C688-74C0-4E73-A20E-2D568CC910CE}" type="pres">
      <dgm:prSet presAssocID="{A2C599AF-21EE-49FC-A399-3C1771B943A0}" presName="sibTrans" presStyleLbl="sibTrans1D1" presStyleIdx="0" presStyleCnt="6"/>
      <dgm:spPr/>
    </dgm:pt>
    <dgm:pt modelId="{4CB5D665-FADB-43C3-9409-EE4D01295782}" type="pres">
      <dgm:prSet presAssocID="{A1D23AA2-3DD4-40B9-90BC-9B8C66CDDC9F}" presName="node" presStyleLbl="node1" presStyleIdx="1" presStyleCnt="6">
        <dgm:presLayoutVars>
          <dgm:bulletEnabled val="1"/>
        </dgm:presLayoutVars>
      </dgm:prSet>
      <dgm:spPr/>
    </dgm:pt>
    <dgm:pt modelId="{43005EB1-A727-42FF-9224-5ABA5A481B74}" type="pres">
      <dgm:prSet presAssocID="{A1D23AA2-3DD4-40B9-90BC-9B8C66CDDC9F}" presName="spNode" presStyleCnt="0"/>
      <dgm:spPr/>
    </dgm:pt>
    <dgm:pt modelId="{3A3E1F15-5B12-4589-8E10-ED6C8EE7C2D2}" type="pres">
      <dgm:prSet presAssocID="{A017EA8C-413A-4FC1-A7AE-86D59591AFFB}" presName="sibTrans" presStyleLbl="sibTrans1D1" presStyleIdx="1" presStyleCnt="6"/>
      <dgm:spPr/>
    </dgm:pt>
    <dgm:pt modelId="{265604CE-DEC8-4B51-AA65-6CE11F120077}" type="pres">
      <dgm:prSet presAssocID="{42DDE589-C968-4B6C-AD52-D7AE5EA7ED8F}" presName="node" presStyleLbl="node1" presStyleIdx="2" presStyleCnt="6" custScaleX="118182" custRadScaleRad="99204" custRadScaleInc="-2702">
        <dgm:presLayoutVars>
          <dgm:bulletEnabled val="1"/>
        </dgm:presLayoutVars>
      </dgm:prSet>
      <dgm:spPr/>
    </dgm:pt>
    <dgm:pt modelId="{4DE66765-D383-4EC4-BE64-D29D8D8DBC28}" type="pres">
      <dgm:prSet presAssocID="{42DDE589-C968-4B6C-AD52-D7AE5EA7ED8F}" presName="spNode" presStyleCnt="0"/>
      <dgm:spPr/>
    </dgm:pt>
    <dgm:pt modelId="{EC92C7C5-3E33-4CE9-BD42-47BAAB2294EA}" type="pres">
      <dgm:prSet presAssocID="{174A5759-6DA2-4DD2-814B-C8B14F43B8A6}" presName="sibTrans" presStyleLbl="sibTrans1D1" presStyleIdx="2" presStyleCnt="6"/>
      <dgm:spPr/>
    </dgm:pt>
    <dgm:pt modelId="{22ACA5ED-C7A4-4400-B455-071D3B3EB677}" type="pres">
      <dgm:prSet presAssocID="{F6751543-C726-4CB9-966A-A1D4BC9B550B}" presName="node" presStyleLbl="node1" presStyleIdx="3" presStyleCnt="6">
        <dgm:presLayoutVars>
          <dgm:bulletEnabled val="1"/>
        </dgm:presLayoutVars>
      </dgm:prSet>
      <dgm:spPr/>
    </dgm:pt>
    <dgm:pt modelId="{24A47440-E59F-482E-A1C4-D3A14441472D}" type="pres">
      <dgm:prSet presAssocID="{F6751543-C726-4CB9-966A-A1D4BC9B550B}" presName="spNode" presStyleCnt="0"/>
      <dgm:spPr/>
    </dgm:pt>
    <dgm:pt modelId="{9ABE9801-9149-4702-9BB0-E4AA1C690AA3}" type="pres">
      <dgm:prSet presAssocID="{3E39FDCB-5EDE-475C-B8FF-8446C98D9DEF}" presName="sibTrans" presStyleLbl="sibTrans1D1" presStyleIdx="3" presStyleCnt="6"/>
      <dgm:spPr/>
    </dgm:pt>
    <dgm:pt modelId="{F742679C-37AC-468A-9295-F449965342FF}" type="pres">
      <dgm:prSet presAssocID="{BD77704F-4552-4F28-A86B-95B08695297B}" presName="node" presStyleLbl="node1" presStyleIdx="4" presStyleCnt="6" custRadScaleRad="99204" custRadScaleInc="-2702">
        <dgm:presLayoutVars>
          <dgm:bulletEnabled val="1"/>
        </dgm:presLayoutVars>
      </dgm:prSet>
      <dgm:spPr/>
    </dgm:pt>
    <dgm:pt modelId="{983AB82F-1400-4A0A-B07F-973FEC3ED697}" type="pres">
      <dgm:prSet presAssocID="{BD77704F-4552-4F28-A86B-95B08695297B}" presName="spNode" presStyleCnt="0"/>
      <dgm:spPr/>
    </dgm:pt>
    <dgm:pt modelId="{6A559D6C-D9E9-4568-BCC8-68209FBC3B77}" type="pres">
      <dgm:prSet presAssocID="{DC0187D5-BE62-476A-A605-0948C4D03AB3}" presName="sibTrans" presStyleLbl="sibTrans1D1" presStyleIdx="4" presStyleCnt="6"/>
      <dgm:spPr/>
    </dgm:pt>
    <dgm:pt modelId="{10E220E8-8DD9-4720-8243-FE59146EE0F1}" type="pres">
      <dgm:prSet presAssocID="{806652AC-3872-4449-AF9B-2B935A5A2ECA}" presName="node" presStyleLbl="node1" presStyleIdx="5" presStyleCnt="6" custScaleX="105948" custRadScaleRad="99204" custRadScaleInc="-2702">
        <dgm:presLayoutVars>
          <dgm:bulletEnabled val="1"/>
        </dgm:presLayoutVars>
      </dgm:prSet>
      <dgm:spPr/>
    </dgm:pt>
    <dgm:pt modelId="{77584C19-1502-4265-A739-17C66913B623}" type="pres">
      <dgm:prSet presAssocID="{806652AC-3872-4449-AF9B-2B935A5A2ECA}" presName="spNode" presStyleCnt="0"/>
      <dgm:spPr/>
    </dgm:pt>
    <dgm:pt modelId="{ACCD339D-69A1-437A-86EC-B861464D20F9}" type="pres">
      <dgm:prSet presAssocID="{68F77E56-9542-458D-AF65-BC17B0F4ADD7}" presName="sibTrans" presStyleLbl="sibTrans1D1" presStyleIdx="5" presStyleCnt="6"/>
      <dgm:spPr/>
    </dgm:pt>
  </dgm:ptLst>
  <dgm:cxnLst>
    <dgm:cxn modelId="{C8FD7322-D808-49A4-BF83-79F17810697B}" type="presOf" srcId="{F6751543-C726-4CB9-966A-A1D4BC9B550B}" destId="{22ACA5ED-C7A4-4400-B455-071D3B3EB677}" srcOrd="0" destOrd="0" presId="urn:microsoft.com/office/officeart/2005/8/layout/cycle6"/>
    <dgm:cxn modelId="{C74D7226-61EB-4D21-AF33-C7691A867C8C}" type="presOf" srcId="{A1D23AA2-3DD4-40B9-90BC-9B8C66CDDC9F}" destId="{4CB5D665-FADB-43C3-9409-EE4D01295782}" srcOrd="0" destOrd="0" presId="urn:microsoft.com/office/officeart/2005/8/layout/cycle6"/>
    <dgm:cxn modelId="{B501E028-A120-45CC-A42F-6777AAD311DE}" srcId="{2DBEF663-1509-4F62-98CE-0227439A9FFB}" destId="{F6751543-C726-4CB9-966A-A1D4BC9B550B}" srcOrd="3" destOrd="0" parTransId="{79936CDF-FDD4-41EC-BBB4-7FD0D8B22BF6}" sibTransId="{3E39FDCB-5EDE-475C-B8FF-8446C98D9DEF}"/>
    <dgm:cxn modelId="{7F7C7A2D-1BAD-4B91-A22D-05C949233D14}" type="presOf" srcId="{806652AC-3872-4449-AF9B-2B935A5A2ECA}" destId="{10E220E8-8DD9-4720-8243-FE59146EE0F1}" srcOrd="0" destOrd="0" presId="urn:microsoft.com/office/officeart/2005/8/layout/cycle6"/>
    <dgm:cxn modelId="{9ECFBC3D-95B1-4BD5-B66A-2FB27956E8F2}" type="presOf" srcId="{3E39FDCB-5EDE-475C-B8FF-8446C98D9DEF}" destId="{9ABE9801-9149-4702-9BB0-E4AA1C690AA3}" srcOrd="0" destOrd="0" presId="urn:microsoft.com/office/officeart/2005/8/layout/cycle6"/>
    <dgm:cxn modelId="{1F8BB53E-7339-491C-9878-B3568568B93A}" type="presOf" srcId="{68F77E56-9542-458D-AF65-BC17B0F4ADD7}" destId="{ACCD339D-69A1-437A-86EC-B861464D20F9}" srcOrd="0" destOrd="0" presId="urn:microsoft.com/office/officeart/2005/8/layout/cycle6"/>
    <dgm:cxn modelId="{194F6142-F0D6-44BB-9083-13C581528668}" srcId="{2DBEF663-1509-4F62-98CE-0227439A9FFB}" destId="{2704FA40-D977-4CF2-882B-9C6B5F7D14AA}" srcOrd="0" destOrd="0" parTransId="{717EF5A1-4AD2-4168-9B7C-343080754CC1}" sibTransId="{A2C599AF-21EE-49FC-A399-3C1771B943A0}"/>
    <dgm:cxn modelId="{76935163-6E92-4F45-9288-07A11AF6C3DF}" type="presOf" srcId="{DC0187D5-BE62-476A-A605-0948C4D03AB3}" destId="{6A559D6C-D9E9-4568-BCC8-68209FBC3B77}" srcOrd="0" destOrd="0" presId="urn:microsoft.com/office/officeart/2005/8/layout/cycle6"/>
    <dgm:cxn modelId="{6EB7246C-8D6C-4964-9BBC-6BA7B4956F96}" type="presOf" srcId="{174A5759-6DA2-4DD2-814B-C8B14F43B8A6}" destId="{EC92C7C5-3E33-4CE9-BD42-47BAAB2294EA}" srcOrd="0" destOrd="0" presId="urn:microsoft.com/office/officeart/2005/8/layout/cycle6"/>
    <dgm:cxn modelId="{DF6E0D50-89B0-4016-B2C4-C7E0D7686209}" type="presOf" srcId="{BD77704F-4552-4F28-A86B-95B08695297B}" destId="{F742679C-37AC-468A-9295-F449965342FF}" srcOrd="0" destOrd="0" presId="urn:microsoft.com/office/officeart/2005/8/layout/cycle6"/>
    <dgm:cxn modelId="{2DC13950-8D31-45E0-91C0-591774E70E29}" srcId="{2DBEF663-1509-4F62-98CE-0227439A9FFB}" destId="{42DDE589-C968-4B6C-AD52-D7AE5EA7ED8F}" srcOrd="2" destOrd="0" parTransId="{EB2CA60E-5445-4F0B-A60A-8F8F546AC9DC}" sibTransId="{174A5759-6DA2-4DD2-814B-C8B14F43B8A6}"/>
    <dgm:cxn modelId="{68790259-2478-4E75-835E-68932C83F5E2}" type="presOf" srcId="{2704FA40-D977-4CF2-882B-9C6B5F7D14AA}" destId="{5D615B53-0E14-442A-ADD7-21CE86F73058}" srcOrd="0" destOrd="0" presId="urn:microsoft.com/office/officeart/2005/8/layout/cycle6"/>
    <dgm:cxn modelId="{5A88FC87-E1DD-4088-ADC2-BBCBD7B14ECC}" type="presOf" srcId="{A2C599AF-21EE-49FC-A399-3C1771B943A0}" destId="{E132C688-74C0-4E73-A20E-2D568CC910CE}" srcOrd="0" destOrd="0" presId="urn:microsoft.com/office/officeart/2005/8/layout/cycle6"/>
    <dgm:cxn modelId="{2647ED8B-0C0C-428A-BC5A-864D9114E01B}" type="presOf" srcId="{42DDE589-C968-4B6C-AD52-D7AE5EA7ED8F}" destId="{265604CE-DEC8-4B51-AA65-6CE11F120077}" srcOrd="0" destOrd="0" presId="urn:microsoft.com/office/officeart/2005/8/layout/cycle6"/>
    <dgm:cxn modelId="{552FF3CA-5837-47C3-951E-1379E28AF1F5}" srcId="{2DBEF663-1509-4F62-98CE-0227439A9FFB}" destId="{806652AC-3872-4449-AF9B-2B935A5A2ECA}" srcOrd="5" destOrd="0" parTransId="{4F99DDBB-F723-44A5-8D64-FC96A7D15D07}" sibTransId="{68F77E56-9542-458D-AF65-BC17B0F4ADD7}"/>
    <dgm:cxn modelId="{8C7D34CB-A5D1-435E-9624-069014D0078B}" type="presOf" srcId="{A017EA8C-413A-4FC1-A7AE-86D59591AFFB}" destId="{3A3E1F15-5B12-4589-8E10-ED6C8EE7C2D2}" srcOrd="0" destOrd="0" presId="urn:microsoft.com/office/officeart/2005/8/layout/cycle6"/>
    <dgm:cxn modelId="{5C1B87D0-5CBC-4758-B76D-192276FD3AB6}" type="presOf" srcId="{2DBEF663-1509-4F62-98CE-0227439A9FFB}" destId="{245BA2C7-D5F0-47D3-9BF3-0F47A27F4E98}" srcOrd="0" destOrd="0" presId="urn:microsoft.com/office/officeart/2005/8/layout/cycle6"/>
    <dgm:cxn modelId="{19F0B4D6-E8F4-4FEB-BD14-5815C1DB8F0A}" srcId="{2DBEF663-1509-4F62-98CE-0227439A9FFB}" destId="{BD77704F-4552-4F28-A86B-95B08695297B}" srcOrd="4" destOrd="0" parTransId="{5DCA6458-6737-4872-B7FA-75784038A40E}" sibTransId="{DC0187D5-BE62-476A-A605-0948C4D03AB3}"/>
    <dgm:cxn modelId="{EACA17E1-98CA-4F2C-B346-35B98ACA6940}" srcId="{2DBEF663-1509-4F62-98CE-0227439A9FFB}" destId="{A1D23AA2-3DD4-40B9-90BC-9B8C66CDDC9F}" srcOrd="1" destOrd="0" parTransId="{F68A7125-9D2E-4D11-A06A-07AF20F58EA1}" sibTransId="{A017EA8C-413A-4FC1-A7AE-86D59591AFFB}"/>
    <dgm:cxn modelId="{8C05B131-8902-4CD1-88B9-835464D58720}" type="presParOf" srcId="{245BA2C7-D5F0-47D3-9BF3-0F47A27F4E98}" destId="{5D615B53-0E14-442A-ADD7-21CE86F73058}" srcOrd="0" destOrd="0" presId="urn:microsoft.com/office/officeart/2005/8/layout/cycle6"/>
    <dgm:cxn modelId="{C40504BE-D7CC-474E-98DC-8A3C0DAFF7FE}" type="presParOf" srcId="{245BA2C7-D5F0-47D3-9BF3-0F47A27F4E98}" destId="{C0FA6478-4D13-4CF3-A2A4-0E04EB6BF641}" srcOrd="1" destOrd="0" presId="urn:microsoft.com/office/officeart/2005/8/layout/cycle6"/>
    <dgm:cxn modelId="{022469CD-A967-4F30-B695-2EB6F0B16F88}" type="presParOf" srcId="{245BA2C7-D5F0-47D3-9BF3-0F47A27F4E98}" destId="{E132C688-74C0-4E73-A20E-2D568CC910CE}" srcOrd="2" destOrd="0" presId="urn:microsoft.com/office/officeart/2005/8/layout/cycle6"/>
    <dgm:cxn modelId="{AB8A3737-C425-4521-AE02-A57A6AE2D3C2}" type="presParOf" srcId="{245BA2C7-D5F0-47D3-9BF3-0F47A27F4E98}" destId="{4CB5D665-FADB-43C3-9409-EE4D01295782}" srcOrd="3" destOrd="0" presId="urn:microsoft.com/office/officeart/2005/8/layout/cycle6"/>
    <dgm:cxn modelId="{7A609B67-4983-48F6-AAA7-22FE3D7BA0B3}" type="presParOf" srcId="{245BA2C7-D5F0-47D3-9BF3-0F47A27F4E98}" destId="{43005EB1-A727-42FF-9224-5ABA5A481B74}" srcOrd="4" destOrd="0" presId="urn:microsoft.com/office/officeart/2005/8/layout/cycle6"/>
    <dgm:cxn modelId="{2DA35F64-2A20-4D65-8E81-0543BF91697C}" type="presParOf" srcId="{245BA2C7-D5F0-47D3-9BF3-0F47A27F4E98}" destId="{3A3E1F15-5B12-4589-8E10-ED6C8EE7C2D2}" srcOrd="5" destOrd="0" presId="urn:microsoft.com/office/officeart/2005/8/layout/cycle6"/>
    <dgm:cxn modelId="{61F1A9DA-4567-485E-9090-DF25F7B6F672}" type="presParOf" srcId="{245BA2C7-D5F0-47D3-9BF3-0F47A27F4E98}" destId="{265604CE-DEC8-4B51-AA65-6CE11F120077}" srcOrd="6" destOrd="0" presId="urn:microsoft.com/office/officeart/2005/8/layout/cycle6"/>
    <dgm:cxn modelId="{CC436940-16E1-4CB6-A3B3-8EF76050B20D}" type="presParOf" srcId="{245BA2C7-D5F0-47D3-9BF3-0F47A27F4E98}" destId="{4DE66765-D383-4EC4-BE64-D29D8D8DBC28}" srcOrd="7" destOrd="0" presId="urn:microsoft.com/office/officeart/2005/8/layout/cycle6"/>
    <dgm:cxn modelId="{4CB843E4-B4F6-47A3-A716-F08FD9593FB4}" type="presParOf" srcId="{245BA2C7-D5F0-47D3-9BF3-0F47A27F4E98}" destId="{EC92C7C5-3E33-4CE9-BD42-47BAAB2294EA}" srcOrd="8" destOrd="0" presId="urn:microsoft.com/office/officeart/2005/8/layout/cycle6"/>
    <dgm:cxn modelId="{01B0D934-FE3B-42A7-8F23-B33BC0A8AC11}" type="presParOf" srcId="{245BA2C7-D5F0-47D3-9BF3-0F47A27F4E98}" destId="{22ACA5ED-C7A4-4400-B455-071D3B3EB677}" srcOrd="9" destOrd="0" presId="urn:microsoft.com/office/officeart/2005/8/layout/cycle6"/>
    <dgm:cxn modelId="{C9FDB004-7EAA-4F82-AF52-784D52D749A0}" type="presParOf" srcId="{245BA2C7-D5F0-47D3-9BF3-0F47A27F4E98}" destId="{24A47440-E59F-482E-A1C4-D3A14441472D}" srcOrd="10" destOrd="0" presId="urn:microsoft.com/office/officeart/2005/8/layout/cycle6"/>
    <dgm:cxn modelId="{A4D4C9F7-C11B-4207-806B-76C45CB21CB3}" type="presParOf" srcId="{245BA2C7-D5F0-47D3-9BF3-0F47A27F4E98}" destId="{9ABE9801-9149-4702-9BB0-E4AA1C690AA3}" srcOrd="11" destOrd="0" presId="urn:microsoft.com/office/officeart/2005/8/layout/cycle6"/>
    <dgm:cxn modelId="{9F1BF78A-8371-447E-BED0-FF58B5C9DB2A}" type="presParOf" srcId="{245BA2C7-D5F0-47D3-9BF3-0F47A27F4E98}" destId="{F742679C-37AC-468A-9295-F449965342FF}" srcOrd="12" destOrd="0" presId="urn:microsoft.com/office/officeart/2005/8/layout/cycle6"/>
    <dgm:cxn modelId="{F0191868-5ECA-458A-8B52-A3E1702B07E1}" type="presParOf" srcId="{245BA2C7-D5F0-47D3-9BF3-0F47A27F4E98}" destId="{983AB82F-1400-4A0A-B07F-973FEC3ED697}" srcOrd="13" destOrd="0" presId="urn:microsoft.com/office/officeart/2005/8/layout/cycle6"/>
    <dgm:cxn modelId="{0D0238B8-1A02-4C8C-B928-0F3BF5FEE470}" type="presParOf" srcId="{245BA2C7-D5F0-47D3-9BF3-0F47A27F4E98}" destId="{6A559D6C-D9E9-4568-BCC8-68209FBC3B77}" srcOrd="14" destOrd="0" presId="urn:microsoft.com/office/officeart/2005/8/layout/cycle6"/>
    <dgm:cxn modelId="{0EC3E3DE-8CB5-454F-8146-68120C1A4323}" type="presParOf" srcId="{245BA2C7-D5F0-47D3-9BF3-0F47A27F4E98}" destId="{10E220E8-8DD9-4720-8243-FE59146EE0F1}" srcOrd="15" destOrd="0" presId="urn:microsoft.com/office/officeart/2005/8/layout/cycle6"/>
    <dgm:cxn modelId="{DF114F8F-B45D-4CCE-8202-7B577F956670}" type="presParOf" srcId="{245BA2C7-D5F0-47D3-9BF3-0F47A27F4E98}" destId="{77584C19-1502-4265-A739-17C66913B623}" srcOrd="16" destOrd="0" presId="urn:microsoft.com/office/officeart/2005/8/layout/cycle6"/>
    <dgm:cxn modelId="{BC888DAE-084C-4BB8-B857-602A057B4C36}" type="presParOf" srcId="{245BA2C7-D5F0-47D3-9BF3-0F47A27F4E98}" destId="{ACCD339D-69A1-437A-86EC-B861464D20F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FD4657-D7B0-4581-A7C6-5C5F8AB16FAF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DF606C-BBB0-4FEE-9565-A268B8B9401F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</a:rPr>
            <a:t>Связи</a:t>
          </a:r>
          <a:endParaRPr lang="ru-RU" dirty="0">
            <a:solidFill>
              <a:schemeClr val="bg1"/>
            </a:solidFill>
          </a:endParaRPr>
        </a:p>
      </dgm:t>
    </dgm:pt>
    <dgm:pt modelId="{E85C0095-0A73-4235-8914-8969C8107E2B}" type="parTrans" cxnId="{969D403B-767C-4E5A-B97D-88B43C1B0376}">
      <dgm:prSet/>
      <dgm:spPr/>
      <dgm:t>
        <a:bodyPr/>
        <a:lstStyle/>
        <a:p>
          <a:endParaRPr lang="ru-RU"/>
        </a:p>
      </dgm:t>
    </dgm:pt>
    <dgm:pt modelId="{8F36DF1C-0340-4ABD-982B-DCBE221799E2}" type="sibTrans" cxnId="{969D403B-767C-4E5A-B97D-88B43C1B0376}">
      <dgm:prSet/>
      <dgm:spPr/>
      <dgm:t>
        <a:bodyPr/>
        <a:lstStyle/>
        <a:p>
          <a:endParaRPr lang="ru-RU"/>
        </a:p>
      </dgm:t>
    </dgm:pt>
    <dgm:pt modelId="{F2F055F1-E324-410C-895B-144C98086C13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Знакомства</a:t>
          </a:r>
        </a:p>
      </dgm:t>
    </dgm:pt>
    <dgm:pt modelId="{273CA239-8DF8-48D7-8673-D7F9ADBC6B91}" type="parTrans" cxnId="{0025D69A-4D30-40B0-884C-30A0686CBF2A}">
      <dgm:prSet/>
      <dgm:spPr/>
      <dgm:t>
        <a:bodyPr/>
        <a:lstStyle/>
        <a:p>
          <a:endParaRPr lang="ru-RU"/>
        </a:p>
      </dgm:t>
    </dgm:pt>
    <dgm:pt modelId="{2DFABABF-06CB-48DE-8152-9FDF9005F83A}" type="sibTrans" cxnId="{0025D69A-4D30-40B0-884C-30A0686CBF2A}">
      <dgm:prSet/>
      <dgm:spPr/>
      <dgm:t>
        <a:bodyPr/>
        <a:lstStyle/>
        <a:p>
          <a:endParaRPr lang="ru-RU"/>
        </a:p>
      </dgm:t>
    </dgm:pt>
    <dgm:pt modelId="{514900F7-A8AD-4F3D-A693-8A4450239DD2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Идеи</a:t>
          </a:r>
        </a:p>
      </dgm:t>
    </dgm:pt>
    <dgm:pt modelId="{6DC7CEAF-5BA4-48D5-ABA4-5EB49D2759B1}" type="parTrans" cxnId="{79862617-4D1D-45DF-B35D-17A2F3643334}">
      <dgm:prSet/>
      <dgm:spPr/>
      <dgm:t>
        <a:bodyPr/>
        <a:lstStyle/>
        <a:p>
          <a:endParaRPr lang="ru-RU"/>
        </a:p>
      </dgm:t>
    </dgm:pt>
    <dgm:pt modelId="{E7BDA033-386B-417D-98DB-E5213A91EBC7}" type="sibTrans" cxnId="{79862617-4D1D-45DF-B35D-17A2F3643334}">
      <dgm:prSet/>
      <dgm:spPr/>
      <dgm:t>
        <a:bodyPr/>
        <a:lstStyle/>
        <a:p>
          <a:endParaRPr lang="ru-RU"/>
        </a:p>
      </dgm:t>
    </dgm:pt>
    <dgm:pt modelId="{563E2AA4-AB24-43BE-88A4-D154A1998F42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</a:rPr>
            <a:t>Поддержка</a:t>
          </a:r>
          <a:endParaRPr lang="ru-RU" dirty="0">
            <a:solidFill>
              <a:schemeClr val="bg1"/>
            </a:solidFill>
          </a:endParaRPr>
        </a:p>
      </dgm:t>
    </dgm:pt>
    <dgm:pt modelId="{76BFC22B-D3FA-4910-B737-BA9E948A3399}" type="parTrans" cxnId="{D6381AE5-3914-474F-AF6D-A7B0C7A70484}">
      <dgm:prSet/>
      <dgm:spPr/>
      <dgm:t>
        <a:bodyPr/>
        <a:lstStyle/>
        <a:p>
          <a:endParaRPr lang="ru-RU"/>
        </a:p>
      </dgm:t>
    </dgm:pt>
    <dgm:pt modelId="{740E765C-97B7-4CB6-8B84-2DA38A01126A}" type="sibTrans" cxnId="{D6381AE5-3914-474F-AF6D-A7B0C7A70484}">
      <dgm:prSet/>
      <dgm:spPr/>
      <dgm:t>
        <a:bodyPr/>
        <a:lstStyle/>
        <a:p>
          <a:endParaRPr lang="ru-RU"/>
        </a:p>
      </dgm:t>
    </dgm:pt>
    <dgm:pt modelId="{F4B69961-C0AD-4C20-A8D4-A4F24E06E648}" type="pres">
      <dgm:prSet presAssocID="{81FD4657-D7B0-4581-A7C6-5C5F8AB16FAF}" presName="cycle" presStyleCnt="0">
        <dgm:presLayoutVars>
          <dgm:dir/>
          <dgm:resizeHandles val="exact"/>
        </dgm:presLayoutVars>
      </dgm:prSet>
      <dgm:spPr/>
    </dgm:pt>
    <dgm:pt modelId="{83B8C4C2-9B25-4A20-8B04-0A02F09EF61F}" type="pres">
      <dgm:prSet presAssocID="{DEDF606C-BBB0-4FEE-9565-A268B8B9401F}" presName="node" presStyleLbl="node1" presStyleIdx="0" presStyleCnt="4">
        <dgm:presLayoutVars>
          <dgm:bulletEnabled val="1"/>
        </dgm:presLayoutVars>
      </dgm:prSet>
      <dgm:spPr/>
    </dgm:pt>
    <dgm:pt modelId="{D8F7BB44-A0E1-4A17-8CDF-745B0BD04364}" type="pres">
      <dgm:prSet presAssocID="{DEDF606C-BBB0-4FEE-9565-A268B8B9401F}" presName="spNode" presStyleCnt="0"/>
      <dgm:spPr/>
    </dgm:pt>
    <dgm:pt modelId="{B8AA257A-2E72-4324-BABC-A247DF2B526C}" type="pres">
      <dgm:prSet presAssocID="{8F36DF1C-0340-4ABD-982B-DCBE221799E2}" presName="sibTrans" presStyleLbl="sibTrans1D1" presStyleIdx="0" presStyleCnt="4"/>
      <dgm:spPr/>
    </dgm:pt>
    <dgm:pt modelId="{3E0689B0-0D05-4B5D-9185-B19E0592A13D}" type="pres">
      <dgm:prSet presAssocID="{F2F055F1-E324-410C-895B-144C98086C13}" presName="node" presStyleLbl="node1" presStyleIdx="1" presStyleCnt="4">
        <dgm:presLayoutVars>
          <dgm:bulletEnabled val="1"/>
        </dgm:presLayoutVars>
      </dgm:prSet>
      <dgm:spPr/>
    </dgm:pt>
    <dgm:pt modelId="{CDA81DCF-578E-424A-8B28-DC013E873D23}" type="pres">
      <dgm:prSet presAssocID="{F2F055F1-E324-410C-895B-144C98086C13}" presName="spNode" presStyleCnt="0"/>
      <dgm:spPr/>
    </dgm:pt>
    <dgm:pt modelId="{2CF57ECA-E8D0-4A92-BA19-D59E7DFC51C1}" type="pres">
      <dgm:prSet presAssocID="{2DFABABF-06CB-48DE-8152-9FDF9005F83A}" presName="sibTrans" presStyleLbl="sibTrans1D1" presStyleIdx="1" presStyleCnt="4"/>
      <dgm:spPr/>
    </dgm:pt>
    <dgm:pt modelId="{99147E5A-0819-43C4-A1B8-0ABB6E3CA680}" type="pres">
      <dgm:prSet presAssocID="{514900F7-A8AD-4F3D-A693-8A4450239DD2}" presName="node" presStyleLbl="node1" presStyleIdx="2" presStyleCnt="4">
        <dgm:presLayoutVars>
          <dgm:bulletEnabled val="1"/>
        </dgm:presLayoutVars>
      </dgm:prSet>
      <dgm:spPr/>
    </dgm:pt>
    <dgm:pt modelId="{42A87AF9-B6EC-4454-B5EF-A3BA63777828}" type="pres">
      <dgm:prSet presAssocID="{514900F7-A8AD-4F3D-A693-8A4450239DD2}" presName="spNode" presStyleCnt="0"/>
      <dgm:spPr/>
    </dgm:pt>
    <dgm:pt modelId="{B4D9EAE1-07AD-4031-B0AC-3B62043E7C29}" type="pres">
      <dgm:prSet presAssocID="{E7BDA033-386B-417D-98DB-E5213A91EBC7}" presName="sibTrans" presStyleLbl="sibTrans1D1" presStyleIdx="2" presStyleCnt="4"/>
      <dgm:spPr/>
    </dgm:pt>
    <dgm:pt modelId="{025DFA3C-1507-4568-BB81-3B14D10807A5}" type="pres">
      <dgm:prSet presAssocID="{563E2AA4-AB24-43BE-88A4-D154A1998F42}" presName="node" presStyleLbl="node1" presStyleIdx="3" presStyleCnt="4">
        <dgm:presLayoutVars>
          <dgm:bulletEnabled val="1"/>
        </dgm:presLayoutVars>
      </dgm:prSet>
      <dgm:spPr/>
    </dgm:pt>
    <dgm:pt modelId="{927DFF43-06CA-4E50-A58F-86BD1BF4C723}" type="pres">
      <dgm:prSet presAssocID="{563E2AA4-AB24-43BE-88A4-D154A1998F42}" presName="spNode" presStyleCnt="0"/>
      <dgm:spPr/>
    </dgm:pt>
    <dgm:pt modelId="{7FF836B5-5032-44DB-8B4B-382A1AC26510}" type="pres">
      <dgm:prSet presAssocID="{740E765C-97B7-4CB6-8B84-2DA38A01126A}" presName="sibTrans" presStyleLbl="sibTrans1D1" presStyleIdx="3" presStyleCnt="4"/>
      <dgm:spPr/>
    </dgm:pt>
  </dgm:ptLst>
  <dgm:cxnLst>
    <dgm:cxn modelId="{D0868E14-0337-4149-8BAD-B6BFB60C383B}" type="presOf" srcId="{8F36DF1C-0340-4ABD-982B-DCBE221799E2}" destId="{B8AA257A-2E72-4324-BABC-A247DF2B526C}" srcOrd="0" destOrd="0" presId="urn:microsoft.com/office/officeart/2005/8/layout/cycle6"/>
    <dgm:cxn modelId="{79862617-4D1D-45DF-B35D-17A2F3643334}" srcId="{81FD4657-D7B0-4581-A7C6-5C5F8AB16FAF}" destId="{514900F7-A8AD-4F3D-A693-8A4450239DD2}" srcOrd="2" destOrd="0" parTransId="{6DC7CEAF-5BA4-48D5-ABA4-5EB49D2759B1}" sibTransId="{E7BDA033-386B-417D-98DB-E5213A91EBC7}"/>
    <dgm:cxn modelId="{969D403B-767C-4E5A-B97D-88B43C1B0376}" srcId="{81FD4657-D7B0-4581-A7C6-5C5F8AB16FAF}" destId="{DEDF606C-BBB0-4FEE-9565-A268B8B9401F}" srcOrd="0" destOrd="0" parTransId="{E85C0095-0A73-4235-8914-8969C8107E2B}" sibTransId="{8F36DF1C-0340-4ABD-982B-DCBE221799E2}"/>
    <dgm:cxn modelId="{4DE3B44F-3152-4A81-B3FF-B52515F7FA51}" type="presOf" srcId="{E7BDA033-386B-417D-98DB-E5213A91EBC7}" destId="{B4D9EAE1-07AD-4031-B0AC-3B62043E7C29}" srcOrd="0" destOrd="0" presId="urn:microsoft.com/office/officeart/2005/8/layout/cycle6"/>
    <dgm:cxn modelId="{F98CD84F-EFD3-47D0-8DD4-136CAFD18387}" type="presOf" srcId="{563E2AA4-AB24-43BE-88A4-D154A1998F42}" destId="{025DFA3C-1507-4568-BB81-3B14D10807A5}" srcOrd="0" destOrd="0" presId="urn:microsoft.com/office/officeart/2005/8/layout/cycle6"/>
    <dgm:cxn modelId="{FE136957-F3D3-4602-BCAE-2EE550136B9B}" type="presOf" srcId="{81FD4657-D7B0-4581-A7C6-5C5F8AB16FAF}" destId="{F4B69961-C0AD-4C20-A8D4-A4F24E06E648}" srcOrd="0" destOrd="0" presId="urn:microsoft.com/office/officeart/2005/8/layout/cycle6"/>
    <dgm:cxn modelId="{DAAC7783-8600-47D1-92B7-6E98D826CED7}" type="presOf" srcId="{740E765C-97B7-4CB6-8B84-2DA38A01126A}" destId="{7FF836B5-5032-44DB-8B4B-382A1AC26510}" srcOrd="0" destOrd="0" presId="urn:microsoft.com/office/officeart/2005/8/layout/cycle6"/>
    <dgm:cxn modelId="{6743518A-FAE0-4D85-93BE-26EAF22EAF26}" type="presOf" srcId="{DEDF606C-BBB0-4FEE-9565-A268B8B9401F}" destId="{83B8C4C2-9B25-4A20-8B04-0A02F09EF61F}" srcOrd="0" destOrd="0" presId="urn:microsoft.com/office/officeart/2005/8/layout/cycle6"/>
    <dgm:cxn modelId="{F4598099-7A2C-4B08-8A7A-9E083936ADAB}" type="presOf" srcId="{2DFABABF-06CB-48DE-8152-9FDF9005F83A}" destId="{2CF57ECA-E8D0-4A92-BA19-D59E7DFC51C1}" srcOrd="0" destOrd="0" presId="urn:microsoft.com/office/officeart/2005/8/layout/cycle6"/>
    <dgm:cxn modelId="{0025D69A-4D30-40B0-884C-30A0686CBF2A}" srcId="{81FD4657-D7B0-4581-A7C6-5C5F8AB16FAF}" destId="{F2F055F1-E324-410C-895B-144C98086C13}" srcOrd="1" destOrd="0" parTransId="{273CA239-8DF8-48D7-8673-D7F9ADBC6B91}" sibTransId="{2DFABABF-06CB-48DE-8152-9FDF9005F83A}"/>
    <dgm:cxn modelId="{A73B4BC7-58DC-45A0-992B-40963217349C}" type="presOf" srcId="{514900F7-A8AD-4F3D-A693-8A4450239DD2}" destId="{99147E5A-0819-43C4-A1B8-0ABB6E3CA680}" srcOrd="0" destOrd="0" presId="urn:microsoft.com/office/officeart/2005/8/layout/cycle6"/>
    <dgm:cxn modelId="{5BDF6FCF-4F35-49AB-9C2C-E54984BFB771}" type="presOf" srcId="{F2F055F1-E324-410C-895B-144C98086C13}" destId="{3E0689B0-0D05-4B5D-9185-B19E0592A13D}" srcOrd="0" destOrd="0" presId="urn:microsoft.com/office/officeart/2005/8/layout/cycle6"/>
    <dgm:cxn modelId="{D6381AE5-3914-474F-AF6D-A7B0C7A70484}" srcId="{81FD4657-D7B0-4581-A7C6-5C5F8AB16FAF}" destId="{563E2AA4-AB24-43BE-88A4-D154A1998F42}" srcOrd="3" destOrd="0" parTransId="{76BFC22B-D3FA-4910-B737-BA9E948A3399}" sibTransId="{740E765C-97B7-4CB6-8B84-2DA38A01126A}"/>
    <dgm:cxn modelId="{C5D95650-921F-4906-A24D-330D5BA744CB}" type="presParOf" srcId="{F4B69961-C0AD-4C20-A8D4-A4F24E06E648}" destId="{83B8C4C2-9B25-4A20-8B04-0A02F09EF61F}" srcOrd="0" destOrd="0" presId="urn:microsoft.com/office/officeart/2005/8/layout/cycle6"/>
    <dgm:cxn modelId="{27998BBF-C9C1-4B4B-82D1-F8852D8B9D1B}" type="presParOf" srcId="{F4B69961-C0AD-4C20-A8D4-A4F24E06E648}" destId="{D8F7BB44-A0E1-4A17-8CDF-745B0BD04364}" srcOrd="1" destOrd="0" presId="urn:microsoft.com/office/officeart/2005/8/layout/cycle6"/>
    <dgm:cxn modelId="{F8379F52-EAFA-4595-832F-77A40206C57A}" type="presParOf" srcId="{F4B69961-C0AD-4C20-A8D4-A4F24E06E648}" destId="{B8AA257A-2E72-4324-BABC-A247DF2B526C}" srcOrd="2" destOrd="0" presId="urn:microsoft.com/office/officeart/2005/8/layout/cycle6"/>
    <dgm:cxn modelId="{674570ED-B6F5-4FB8-92A2-F8690854FC76}" type="presParOf" srcId="{F4B69961-C0AD-4C20-A8D4-A4F24E06E648}" destId="{3E0689B0-0D05-4B5D-9185-B19E0592A13D}" srcOrd="3" destOrd="0" presId="urn:microsoft.com/office/officeart/2005/8/layout/cycle6"/>
    <dgm:cxn modelId="{765D5B09-CB07-45A6-B378-12D3A21A9D92}" type="presParOf" srcId="{F4B69961-C0AD-4C20-A8D4-A4F24E06E648}" destId="{CDA81DCF-578E-424A-8B28-DC013E873D23}" srcOrd="4" destOrd="0" presId="urn:microsoft.com/office/officeart/2005/8/layout/cycle6"/>
    <dgm:cxn modelId="{E2A10677-3C3B-493A-9DBD-A4407DE07F62}" type="presParOf" srcId="{F4B69961-C0AD-4C20-A8D4-A4F24E06E648}" destId="{2CF57ECA-E8D0-4A92-BA19-D59E7DFC51C1}" srcOrd="5" destOrd="0" presId="urn:microsoft.com/office/officeart/2005/8/layout/cycle6"/>
    <dgm:cxn modelId="{50EB21F4-FBBE-40C4-B351-15C042BDEFFB}" type="presParOf" srcId="{F4B69961-C0AD-4C20-A8D4-A4F24E06E648}" destId="{99147E5A-0819-43C4-A1B8-0ABB6E3CA680}" srcOrd="6" destOrd="0" presId="urn:microsoft.com/office/officeart/2005/8/layout/cycle6"/>
    <dgm:cxn modelId="{74ACBA10-9E9C-4A54-9274-CFFEEB2A66E2}" type="presParOf" srcId="{F4B69961-C0AD-4C20-A8D4-A4F24E06E648}" destId="{42A87AF9-B6EC-4454-B5EF-A3BA63777828}" srcOrd="7" destOrd="0" presId="urn:microsoft.com/office/officeart/2005/8/layout/cycle6"/>
    <dgm:cxn modelId="{6B4E2390-D78B-4E77-B119-D520652DE934}" type="presParOf" srcId="{F4B69961-C0AD-4C20-A8D4-A4F24E06E648}" destId="{B4D9EAE1-07AD-4031-B0AC-3B62043E7C29}" srcOrd="8" destOrd="0" presId="urn:microsoft.com/office/officeart/2005/8/layout/cycle6"/>
    <dgm:cxn modelId="{7E4794CA-4010-4CF3-A6C9-D8A6D0D20675}" type="presParOf" srcId="{F4B69961-C0AD-4C20-A8D4-A4F24E06E648}" destId="{025DFA3C-1507-4568-BB81-3B14D10807A5}" srcOrd="9" destOrd="0" presId="urn:microsoft.com/office/officeart/2005/8/layout/cycle6"/>
    <dgm:cxn modelId="{229ED619-0E75-44BD-9F37-F5C2BC387179}" type="presParOf" srcId="{F4B69961-C0AD-4C20-A8D4-A4F24E06E648}" destId="{927DFF43-06CA-4E50-A58F-86BD1BF4C723}" srcOrd="10" destOrd="0" presId="urn:microsoft.com/office/officeart/2005/8/layout/cycle6"/>
    <dgm:cxn modelId="{D91EFDCC-0D9C-4853-AF68-7D54E08F9C7E}" type="presParOf" srcId="{F4B69961-C0AD-4C20-A8D4-A4F24E06E648}" destId="{7FF836B5-5032-44DB-8B4B-382A1AC2651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5557F0-C16F-4570-8170-5A44876DBF6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0F6758-0A70-4C23-A4B3-F3ACD91B90E5}">
      <dgm:prSet phldrT="[Текст]" phldr="1"/>
      <dgm:spPr/>
      <dgm:t>
        <a:bodyPr/>
        <a:lstStyle/>
        <a:p>
          <a:endParaRPr lang="ru-RU" dirty="0"/>
        </a:p>
      </dgm:t>
    </dgm:pt>
    <dgm:pt modelId="{0727C923-22F5-4E4E-9BBB-B284BB09238F}" type="parTrans" cxnId="{DA9B8CBE-30FB-4728-B69B-CCF490E94EF2}">
      <dgm:prSet/>
      <dgm:spPr/>
      <dgm:t>
        <a:bodyPr/>
        <a:lstStyle/>
        <a:p>
          <a:endParaRPr lang="ru-RU"/>
        </a:p>
      </dgm:t>
    </dgm:pt>
    <dgm:pt modelId="{48BBE265-C4DA-43B8-9AEB-B760389028EA}" type="sibTrans" cxnId="{DA9B8CBE-30FB-4728-B69B-CCF490E94EF2}">
      <dgm:prSet/>
      <dgm:spPr/>
      <dgm:t>
        <a:bodyPr/>
        <a:lstStyle/>
        <a:p>
          <a:endParaRPr lang="ru-RU"/>
        </a:p>
      </dgm:t>
    </dgm:pt>
    <dgm:pt modelId="{BABD71F6-A6CE-40E0-B3D2-A357ED3C9178}">
      <dgm:prSet phldrT="[Текст]"/>
      <dgm:spPr/>
      <dgm:t>
        <a:bodyPr/>
        <a:lstStyle/>
        <a:p>
          <a:r>
            <a:rPr lang="ru-RU" dirty="0"/>
            <a:t>Органы власти</a:t>
          </a:r>
        </a:p>
      </dgm:t>
    </dgm:pt>
    <dgm:pt modelId="{A462E398-1C1D-4C35-9658-C6FDD993EA24}" type="parTrans" cxnId="{FD45887D-7037-4A38-9CFF-A8DE226A0017}">
      <dgm:prSet/>
      <dgm:spPr/>
      <dgm:t>
        <a:bodyPr/>
        <a:lstStyle/>
        <a:p>
          <a:endParaRPr lang="ru-RU"/>
        </a:p>
      </dgm:t>
    </dgm:pt>
    <dgm:pt modelId="{C4B5AC8C-64BF-42AB-A4C7-F2B7AE93AE75}" type="sibTrans" cxnId="{FD45887D-7037-4A38-9CFF-A8DE226A0017}">
      <dgm:prSet/>
      <dgm:spPr/>
      <dgm:t>
        <a:bodyPr/>
        <a:lstStyle/>
        <a:p>
          <a:endParaRPr lang="ru-RU"/>
        </a:p>
      </dgm:t>
    </dgm:pt>
    <dgm:pt modelId="{472E772B-106C-4A4C-AD91-77CC3B0025D6}">
      <dgm:prSet phldrT="[Текст]"/>
      <dgm:spPr/>
      <dgm:t>
        <a:bodyPr/>
        <a:lstStyle/>
        <a:p>
          <a:r>
            <a:rPr lang="ru-RU" dirty="0"/>
            <a:t>Компании</a:t>
          </a:r>
        </a:p>
      </dgm:t>
    </dgm:pt>
    <dgm:pt modelId="{0B560E89-D22D-4056-B474-71B3143362F6}" type="parTrans" cxnId="{1E2A66CB-7582-4878-B8DC-F80AB4FC3F6A}">
      <dgm:prSet/>
      <dgm:spPr/>
      <dgm:t>
        <a:bodyPr/>
        <a:lstStyle/>
        <a:p>
          <a:endParaRPr lang="ru-RU"/>
        </a:p>
      </dgm:t>
    </dgm:pt>
    <dgm:pt modelId="{E5B507F4-FBE8-4F59-956B-810C5538876D}" type="sibTrans" cxnId="{1E2A66CB-7582-4878-B8DC-F80AB4FC3F6A}">
      <dgm:prSet/>
      <dgm:spPr/>
      <dgm:t>
        <a:bodyPr/>
        <a:lstStyle/>
        <a:p>
          <a:endParaRPr lang="ru-RU"/>
        </a:p>
      </dgm:t>
    </dgm:pt>
    <dgm:pt modelId="{0363BE44-63B9-4B9C-8A25-FF8C4779FBF4}">
      <dgm:prSet phldrT="[Текст]"/>
      <dgm:spPr/>
      <dgm:t>
        <a:bodyPr/>
        <a:lstStyle/>
        <a:p>
          <a:r>
            <a:rPr lang="ru-RU" dirty="0"/>
            <a:t>СМИ</a:t>
          </a:r>
        </a:p>
      </dgm:t>
    </dgm:pt>
    <dgm:pt modelId="{B8C998A8-88B1-4F9B-AD52-2F6833FD18ED}" type="parTrans" cxnId="{0C043625-81F6-4EE9-B8CA-F0FD86F4099F}">
      <dgm:prSet/>
      <dgm:spPr/>
      <dgm:t>
        <a:bodyPr/>
        <a:lstStyle/>
        <a:p>
          <a:endParaRPr lang="ru-RU"/>
        </a:p>
      </dgm:t>
    </dgm:pt>
    <dgm:pt modelId="{05CAC759-30C6-40B7-B807-BB02894B29DE}" type="sibTrans" cxnId="{0C043625-81F6-4EE9-B8CA-F0FD86F4099F}">
      <dgm:prSet/>
      <dgm:spPr/>
      <dgm:t>
        <a:bodyPr/>
        <a:lstStyle/>
        <a:p>
          <a:endParaRPr lang="ru-RU"/>
        </a:p>
      </dgm:t>
    </dgm:pt>
    <dgm:pt modelId="{45EADED2-DF48-4BB3-B35F-C41437802484}" type="pres">
      <dgm:prSet presAssocID="{2B5557F0-C16F-4570-8170-5A44876DBF6F}" presName="vert0" presStyleCnt="0">
        <dgm:presLayoutVars>
          <dgm:dir/>
          <dgm:animOne val="branch"/>
          <dgm:animLvl val="lvl"/>
        </dgm:presLayoutVars>
      </dgm:prSet>
      <dgm:spPr/>
    </dgm:pt>
    <dgm:pt modelId="{44CA1999-819E-48D9-9926-F6963F69964F}" type="pres">
      <dgm:prSet presAssocID="{C20F6758-0A70-4C23-A4B3-F3ACD91B90E5}" presName="thickLine" presStyleLbl="alignNode1" presStyleIdx="0" presStyleCnt="1"/>
      <dgm:spPr/>
    </dgm:pt>
    <dgm:pt modelId="{1AE82AA8-6788-4605-8D60-94D7CE105067}" type="pres">
      <dgm:prSet presAssocID="{C20F6758-0A70-4C23-A4B3-F3ACD91B90E5}" presName="horz1" presStyleCnt="0"/>
      <dgm:spPr/>
    </dgm:pt>
    <dgm:pt modelId="{F0128177-68C7-4EB2-813E-BB065F885125}" type="pres">
      <dgm:prSet presAssocID="{C20F6758-0A70-4C23-A4B3-F3ACD91B90E5}" presName="tx1" presStyleLbl="revTx" presStyleIdx="0" presStyleCnt="4"/>
      <dgm:spPr/>
    </dgm:pt>
    <dgm:pt modelId="{008B91DB-52F4-42C4-B2A7-9F988CB10B71}" type="pres">
      <dgm:prSet presAssocID="{C20F6758-0A70-4C23-A4B3-F3ACD91B90E5}" presName="vert1" presStyleCnt="0"/>
      <dgm:spPr/>
    </dgm:pt>
    <dgm:pt modelId="{645E7A91-E307-4E32-B2D3-F5CFB88F584F}" type="pres">
      <dgm:prSet presAssocID="{BABD71F6-A6CE-40E0-B3D2-A357ED3C9178}" presName="vertSpace2a" presStyleCnt="0"/>
      <dgm:spPr/>
    </dgm:pt>
    <dgm:pt modelId="{8E3BF507-F704-44D7-9A8B-F198BAA3A4F8}" type="pres">
      <dgm:prSet presAssocID="{BABD71F6-A6CE-40E0-B3D2-A357ED3C9178}" presName="horz2" presStyleCnt="0"/>
      <dgm:spPr/>
    </dgm:pt>
    <dgm:pt modelId="{51565A88-9460-4D06-B792-5F82F6E9BC49}" type="pres">
      <dgm:prSet presAssocID="{BABD71F6-A6CE-40E0-B3D2-A357ED3C9178}" presName="horzSpace2" presStyleCnt="0"/>
      <dgm:spPr/>
    </dgm:pt>
    <dgm:pt modelId="{98AB4C44-0FC4-4BC6-9760-FF06160A70CD}" type="pres">
      <dgm:prSet presAssocID="{BABD71F6-A6CE-40E0-B3D2-A357ED3C9178}" presName="tx2" presStyleLbl="revTx" presStyleIdx="1" presStyleCnt="4"/>
      <dgm:spPr/>
    </dgm:pt>
    <dgm:pt modelId="{DA481F4D-33A1-41A1-A1FF-EE686A3F2FAB}" type="pres">
      <dgm:prSet presAssocID="{BABD71F6-A6CE-40E0-B3D2-A357ED3C9178}" presName="vert2" presStyleCnt="0"/>
      <dgm:spPr/>
    </dgm:pt>
    <dgm:pt modelId="{6312DDC6-8807-4EA0-A31B-086F1D99D66D}" type="pres">
      <dgm:prSet presAssocID="{BABD71F6-A6CE-40E0-B3D2-A357ED3C9178}" presName="thinLine2b" presStyleLbl="callout" presStyleIdx="0" presStyleCnt="3"/>
      <dgm:spPr/>
    </dgm:pt>
    <dgm:pt modelId="{33685711-50D6-4E65-A461-AE035D04418E}" type="pres">
      <dgm:prSet presAssocID="{BABD71F6-A6CE-40E0-B3D2-A357ED3C9178}" presName="vertSpace2b" presStyleCnt="0"/>
      <dgm:spPr/>
    </dgm:pt>
    <dgm:pt modelId="{8C4F062D-26D0-47B6-86B0-9053101F91DB}" type="pres">
      <dgm:prSet presAssocID="{472E772B-106C-4A4C-AD91-77CC3B0025D6}" presName="horz2" presStyleCnt="0"/>
      <dgm:spPr/>
    </dgm:pt>
    <dgm:pt modelId="{D501CD00-82B3-47B8-A955-9DD79573B6E3}" type="pres">
      <dgm:prSet presAssocID="{472E772B-106C-4A4C-AD91-77CC3B0025D6}" presName="horzSpace2" presStyleCnt="0"/>
      <dgm:spPr/>
    </dgm:pt>
    <dgm:pt modelId="{0F0AD596-8523-4B37-9584-17BE2C22C808}" type="pres">
      <dgm:prSet presAssocID="{472E772B-106C-4A4C-AD91-77CC3B0025D6}" presName="tx2" presStyleLbl="revTx" presStyleIdx="2" presStyleCnt="4"/>
      <dgm:spPr/>
    </dgm:pt>
    <dgm:pt modelId="{40E5E115-88AF-46BC-BBAB-7B9068FB6522}" type="pres">
      <dgm:prSet presAssocID="{472E772B-106C-4A4C-AD91-77CC3B0025D6}" presName="vert2" presStyleCnt="0"/>
      <dgm:spPr/>
    </dgm:pt>
    <dgm:pt modelId="{7665C53D-B556-4EAA-8B7D-3C4835F3850F}" type="pres">
      <dgm:prSet presAssocID="{472E772B-106C-4A4C-AD91-77CC3B0025D6}" presName="thinLine2b" presStyleLbl="callout" presStyleIdx="1" presStyleCnt="3"/>
      <dgm:spPr/>
    </dgm:pt>
    <dgm:pt modelId="{BC56BFBC-666F-4ED1-936C-396F57FB920B}" type="pres">
      <dgm:prSet presAssocID="{472E772B-106C-4A4C-AD91-77CC3B0025D6}" presName="vertSpace2b" presStyleCnt="0"/>
      <dgm:spPr/>
    </dgm:pt>
    <dgm:pt modelId="{8EA55897-82D4-4326-A029-84CAF66B9DB0}" type="pres">
      <dgm:prSet presAssocID="{0363BE44-63B9-4B9C-8A25-FF8C4779FBF4}" presName="horz2" presStyleCnt="0"/>
      <dgm:spPr/>
    </dgm:pt>
    <dgm:pt modelId="{EB10335F-AFEB-4DC0-8A62-27879C2F4C7B}" type="pres">
      <dgm:prSet presAssocID="{0363BE44-63B9-4B9C-8A25-FF8C4779FBF4}" presName="horzSpace2" presStyleCnt="0"/>
      <dgm:spPr/>
    </dgm:pt>
    <dgm:pt modelId="{15171B0A-ADB6-47D9-BB29-25DF58BFD855}" type="pres">
      <dgm:prSet presAssocID="{0363BE44-63B9-4B9C-8A25-FF8C4779FBF4}" presName="tx2" presStyleLbl="revTx" presStyleIdx="3" presStyleCnt="4"/>
      <dgm:spPr/>
    </dgm:pt>
    <dgm:pt modelId="{B1E55893-6057-4A52-AE5E-984311002E04}" type="pres">
      <dgm:prSet presAssocID="{0363BE44-63B9-4B9C-8A25-FF8C4779FBF4}" presName="vert2" presStyleCnt="0"/>
      <dgm:spPr/>
    </dgm:pt>
    <dgm:pt modelId="{3665DA94-05EA-4674-8646-74FF4DC2DE43}" type="pres">
      <dgm:prSet presAssocID="{0363BE44-63B9-4B9C-8A25-FF8C4779FBF4}" presName="thinLine2b" presStyleLbl="callout" presStyleIdx="2" presStyleCnt="3"/>
      <dgm:spPr/>
    </dgm:pt>
    <dgm:pt modelId="{75862C2F-EFA0-4CDC-8533-9C46B8EED5CF}" type="pres">
      <dgm:prSet presAssocID="{0363BE44-63B9-4B9C-8A25-FF8C4779FBF4}" presName="vertSpace2b" presStyleCnt="0"/>
      <dgm:spPr/>
    </dgm:pt>
  </dgm:ptLst>
  <dgm:cxnLst>
    <dgm:cxn modelId="{580D5A00-FFD0-4FB9-B470-D153D605BD4C}" type="presOf" srcId="{472E772B-106C-4A4C-AD91-77CC3B0025D6}" destId="{0F0AD596-8523-4B37-9584-17BE2C22C808}" srcOrd="0" destOrd="0" presId="urn:microsoft.com/office/officeart/2008/layout/LinedList"/>
    <dgm:cxn modelId="{0C043625-81F6-4EE9-B8CA-F0FD86F4099F}" srcId="{C20F6758-0A70-4C23-A4B3-F3ACD91B90E5}" destId="{0363BE44-63B9-4B9C-8A25-FF8C4779FBF4}" srcOrd="2" destOrd="0" parTransId="{B8C998A8-88B1-4F9B-AD52-2F6833FD18ED}" sibTransId="{05CAC759-30C6-40B7-B807-BB02894B29DE}"/>
    <dgm:cxn modelId="{C8B7E12D-4930-4D90-9357-9B076809B0BB}" type="presOf" srcId="{BABD71F6-A6CE-40E0-B3D2-A357ED3C9178}" destId="{98AB4C44-0FC4-4BC6-9760-FF06160A70CD}" srcOrd="0" destOrd="0" presId="urn:microsoft.com/office/officeart/2008/layout/LinedList"/>
    <dgm:cxn modelId="{F5D0F632-97D9-41D5-AAD2-2CCAB599929A}" type="presOf" srcId="{C20F6758-0A70-4C23-A4B3-F3ACD91B90E5}" destId="{F0128177-68C7-4EB2-813E-BB065F885125}" srcOrd="0" destOrd="0" presId="urn:microsoft.com/office/officeart/2008/layout/LinedList"/>
    <dgm:cxn modelId="{FD45887D-7037-4A38-9CFF-A8DE226A0017}" srcId="{C20F6758-0A70-4C23-A4B3-F3ACD91B90E5}" destId="{BABD71F6-A6CE-40E0-B3D2-A357ED3C9178}" srcOrd="0" destOrd="0" parTransId="{A462E398-1C1D-4C35-9658-C6FDD993EA24}" sibTransId="{C4B5AC8C-64BF-42AB-A4C7-F2B7AE93AE75}"/>
    <dgm:cxn modelId="{DA9B8CBE-30FB-4728-B69B-CCF490E94EF2}" srcId="{2B5557F0-C16F-4570-8170-5A44876DBF6F}" destId="{C20F6758-0A70-4C23-A4B3-F3ACD91B90E5}" srcOrd="0" destOrd="0" parTransId="{0727C923-22F5-4E4E-9BBB-B284BB09238F}" sibTransId="{48BBE265-C4DA-43B8-9AEB-B760389028EA}"/>
    <dgm:cxn modelId="{4740A9BE-0AC2-4A48-B71C-4DB7D46A4C47}" type="presOf" srcId="{0363BE44-63B9-4B9C-8A25-FF8C4779FBF4}" destId="{15171B0A-ADB6-47D9-BB29-25DF58BFD855}" srcOrd="0" destOrd="0" presId="urn:microsoft.com/office/officeart/2008/layout/LinedList"/>
    <dgm:cxn modelId="{1E2A66CB-7582-4878-B8DC-F80AB4FC3F6A}" srcId="{C20F6758-0A70-4C23-A4B3-F3ACD91B90E5}" destId="{472E772B-106C-4A4C-AD91-77CC3B0025D6}" srcOrd="1" destOrd="0" parTransId="{0B560E89-D22D-4056-B474-71B3143362F6}" sibTransId="{E5B507F4-FBE8-4F59-956B-810C5538876D}"/>
    <dgm:cxn modelId="{36849BD2-5417-4E0B-85C5-3FD3384652C7}" type="presOf" srcId="{2B5557F0-C16F-4570-8170-5A44876DBF6F}" destId="{45EADED2-DF48-4BB3-B35F-C41437802484}" srcOrd="0" destOrd="0" presId="urn:microsoft.com/office/officeart/2008/layout/LinedList"/>
    <dgm:cxn modelId="{11518CCE-28F0-4CE2-8D6D-0F011748BFAE}" type="presParOf" srcId="{45EADED2-DF48-4BB3-B35F-C41437802484}" destId="{44CA1999-819E-48D9-9926-F6963F69964F}" srcOrd="0" destOrd="0" presId="urn:microsoft.com/office/officeart/2008/layout/LinedList"/>
    <dgm:cxn modelId="{D7A61CD7-D851-482E-9AD8-351CE9197E91}" type="presParOf" srcId="{45EADED2-DF48-4BB3-B35F-C41437802484}" destId="{1AE82AA8-6788-4605-8D60-94D7CE105067}" srcOrd="1" destOrd="0" presId="urn:microsoft.com/office/officeart/2008/layout/LinedList"/>
    <dgm:cxn modelId="{0A9C2CB1-1D69-46E7-92F4-A2B26C887507}" type="presParOf" srcId="{1AE82AA8-6788-4605-8D60-94D7CE105067}" destId="{F0128177-68C7-4EB2-813E-BB065F885125}" srcOrd="0" destOrd="0" presId="urn:microsoft.com/office/officeart/2008/layout/LinedList"/>
    <dgm:cxn modelId="{B8C0BDB3-D8FA-4CB3-B6B5-2944A12C3BA6}" type="presParOf" srcId="{1AE82AA8-6788-4605-8D60-94D7CE105067}" destId="{008B91DB-52F4-42C4-B2A7-9F988CB10B71}" srcOrd="1" destOrd="0" presId="urn:microsoft.com/office/officeart/2008/layout/LinedList"/>
    <dgm:cxn modelId="{0A74A3BC-68C5-4B8D-AC08-BCEDF2A896FB}" type="presParOf" srcId="{008B91DB-52F4-42C4-B2A7-9F988CB10B71}" destId="{645E7A91-E307-4E32-B2D3-F5CFB88F584F}" srcOrd="0" destOrd="0" presId="urn:microsoft.com/office/officeart/2008/layout/LinedList"/>
    <dgm:cxn modelId="{76B42C8D-D72A-4916-9DD4-4A34370D2A3B}" type="presParOf" srcId="{008B91DB-52F4-42C4-B2A7-9F988CB10B71}" destId="{8E3BF507-F704-44D7-9A8B-F198BAA3A4F8}" srcOrd="1" destOrd="0" presId="urn:microsoft.com/office/officeart/2008/layout/LinedList"/>
    <dgm:cxn modelId="{6B470DB4-8857-4457-A303-4DE9261F7798}" type="presParOf" srcId="{8E3BF507-F704-44D7-9A8B-F198BAA3A4F8}" destId="{51565A88-9460-4D06-B792-5F82F6E9BC49}" srcOrd="0" destOrd="0" presId="urn:microsoft.com/office/officeart/2008/layout/LinedList"/>
    <dgm:cxn modelId="{5F8EF2CE-8165-4077-B8AB-CE9F95351C4B}" type="presParOf" srcId="{8E3BF507-F704-44D7-9A8B-F198BAA3A4F8}" destId="{98AB4C44-0FC4-4BC6-9760-FF06160A70CD}" srcOrd="1" destOrd="0" presId="urn:microsoft.com/office/officeart/2008/layout/LinedList"/>
    <dgm:cxn modelId="{B8F0D49A-4E71-4E02-92CA-C3A841E841BA}" type="presParOf" srcId="{8E3BF507-F704-44D7-9A8B-F198BAA3A4F8}" destId="{DA481F4D-33A1-41A1-A1FF-EE686A3F2FAB}" srcOrd="2" destOrd="0" presId="urn:microsoft.com/office/officeart/2008/layout/LinedList"/>
    <dgm:cxn modelId="{4BFD6B66-A38E-47BA-8AD5-1CE3F961BFDD}" type="presParOf" srcId="{008B91DB-52F4-42C4-B2A7-9F988CB10B71}" destId="{6312DDC6-8807-4EA0-A31B-086F1D99D66D}" srcOrd="2" destOrd="0" presId="urn:microsoft.com/office/officeart/2008/layout/LinedList"/>
    <dgm:cxn modelId="{1FDFF844-539E-4018-855C-8A769469C6E7}" type="presParOf" srcId="{008B91DB-52F4-42C4-B2A7-9F988CB10B71}" destId="{33685711-50D6-4E65-A461-AE035D04418E}" srcOrd="3" destOrd="0" presId="urn:microsoft.com/office/officeart/2008/layout/LinedList"/>
    <dgm:cxn modelId="{3D529380-6DBD-49B5-B02A-07B3366E2BFD}" type="presParOf" srcId="{008B91DB-52F4-42C4-B2A7-9F988CB10B71}" destId="{8C4F062D-26D0-47B6-86B0-9053101F91DB}" srcOrd="4" destOrd="0" presId="urn:microsoft.com/office/officeart/2008/layout/LinedList"/>
    <dgm:cxn modelId="{81A17A62-F7F8-4A86-9935-B00EC76472AF}" type="presParOf" srcId="{8C4F062D-26D0-47B6-86B0-9053101F91DB}" destId="{D501CD00-82B3-47B8-A955-9DD79573B6E3}" srcOrd="0" destOrd="0" presId="urn:microsoft.com/office/officeart/2008/layout/LinedList"/>
    <dgm:cxn modelId="{2EA902AE-F889-4495-AAE9-4C4AEABBDE50}" type="presParOf" srcId="{8C4F062D-26D0-47B6-86B0-9053101F91DB}" destId="{0F0AD596-8523-4B37-9584-17BE2C22C808}" srcOrd="1" destOrd="0" presId="urn:microsoft.com/office/officeart/2008/layout/LinedList"/>
    <dgm:cxn modelId="{CE822A84-436A-4C5E-A89C-1622BA51F951}" type="presParOf" srcId="{8C4F062D-26D0-47B6-86B0-9053101F91DB}" destId="{40E5E115-88AF-46BC-BBAB-7B9068FB6522}" srcOrd="2" destOrd="0" presId="urn:microsoft.com/office/officeart/2008/layout/LinedList"/>
    <dgm:cxn modelId="{253AF68D-1A8E-4EB8-90B6-030FEC53874A}" type="presParOf" srcId="{008B91DB-52F4-42C4-B2A7-9F988CB10B71}" destId="{7665C53D-B556-4EAA-8B7D-3C4835F3850F}" srcOrd="5" destOrd="0" presId="urn:microsoft.com/office/officeart/2008/layout/LinedList"/>
    <dgm:cxn modelId="{FA7CE768-BE79-468F-A1D7-AB1BEE9B3E12}" type="presParOf" srcId="{008B91DB-52F4-42C4-B2A7-9F988CB10B71}" destId="{BC56BFBC-666F-4ED1-936C-396F57FB920B}" srcOrd="6" destOrd="0" presId="urn:microsoft.com/office/officeart/2008/layout/LinedList"/>
    <dgm:cxn modelId="{F1C53850-DE5C-4FAB-B5D1-1949D63AB96D}" type="presParOf" srcId="{008B91DB-52F4-42C4-B2A7-9F988CB10B71}" destId="{8EA55897-82D4-4326-A029-84CAF66B9DB0}" srcOrd="7" destOrd="0" presId="urn:microsoft.com/office/officeart/2008/layout/LinedList"/>
    <dgm:cxn modelId="{813406D1-3F06-405B-9EB7-1B1AA5223453}" type="presParOf" srcId="{8EA55897-82D4-4326-A029-84CAF66B9DB0}" destId="{EB10335F-AFEB-4DC0-8A62-27879C2F4C7B}" srcOrd="0" destOrd="0" presId="urn:microsoft.com/office/officeart/2008/layout/LinedList"/>
    <dgm:cxn modelId="{FE4091B8-8255-41CE-AA75-8C74767C0A18}" type="presParOf" srcId="{8EA55897-82D4-4326-A029-84CAF66B9DB0}" destId="{15171B0A-ADB6-47D9-BB29-25DF58BFD855}" srcOrd="1" destOrd="0" presId="urn:microsoft.com/office/officeart/2008/layout/LinedList"/>
    <dgm:cxn modelId="{15BD2B81-9B35-45A3-AE44-9647E17109AB}" type="presParOf" srcId="{8EA55897-82D4-4326-A029-84CAF66B9DB0}" destId="{B1E55893-6057-4A52-AE5E-984311002E04}" srcOrd="2" destOrd="0" presId="urn:microsoft.com/office/officeart/2008/layout/LinedList"/>
    <dgm:cxn modelId="{213AA0FA-8A73-4BB4-9A73-6E85688BECFA}" type="presParOf" srcId="{008B91DB-52F4-42C4-B2A7-9F988CB10B71}" destId="{3665DA94-05EA-4674-8646-74FF4DC2DE43}" srcOrd="8" destOrd="0" presId="urn:microsoft.com/office/officeart/2008/layout/LinedList"/>
    <dgm:cxn modelId="{F53E7B00-2E9A-4713-AC52-9469C51D6692}" type="presParOf" srcId="{008B91DB-52F4-42C4-B2A7-9F988CB10B71}" destId="{75862C2F-EFA0-4CDC-8533-9C46B8EED5CF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5557F0-C16F-4570-8170-5A44876DBF6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BD71F6-A6CE-40E0-B3D2-A357ED3C9178}">
      <dgm:prSet phldrT="[Текст]"/>
      <dgm:spPr/>
      <dgm:t>
        <a:bodyPr/>
        <a:lstStyle/>
        <a:p>
          <a:r>
            <a:rPr lang="ru-RU" dirty="0"/>
            <a:t>Руководители</a:t>
          </a:r>
        </a:p>
      </dgm:t>
    </dgm:pt>
    <dgm:pt modelId="{A462E398-1C1D-4C35-9658-C6FDD993EA24}" type="parTrans" cxnId="{FD45887D-7037-4A38-9CFF-A8DE226A0017}">
      <dgm:prSet/>
      <dgm:spPr/>
      <dgm:t>
        <a:bodyPr/>
        <a:lstStyle/>
        <a:p>
          <a:endParaRPr lang="ru-RU"/>
        </a:p>
      </dgm:t>
    </dgm:pt>
    <dgm:pt modelId="{C4B5AC8C-64BF-42AB-A4C7-F2B7AE93AE75}" type="sibTrans" cxnId="{FD45887D-7037-4A38-9CFF-A8DE226A0017}">
      <dgm:prSet/>
      <dgm:spPr/>
      <dgm:t>
        <a:bodyPr/>
        <a:lstStyle/>
        <a:p>
          <a:endParaRPr lang="ru-RU"/>
        </a:p>
      </dgm:t>
    </dgm:pt>
    <dgm:pt modelId="{8F62A4CC-8AC0-46FE-A3D6-7927D3A625D6}">
      <dgm:prSet phldrT="[Текст]"/>
      <dgm:spPr/>
      <dgm:t>
        <a:bodyPr/>
        <a:lstStyle/>
        <a:p>
          <a:r>
            <a:rPr lang="en-US" dirty="0"/>
            <a:t>PR </a:t>
          </a:r>
          <a:r>
            <a:rPr lang="ru-RU" dirty="0"/>
            <a:t>отдел</a:t>
          </a:r>
        </a:p>
      </dgm:t>
    </dgm:pt>
    <dgm:pt modelId="{D3C7C4A0-C8BC-4AED-AC0D-7B81F345F3AE}" type="parTrans" cxnId="{8B772431-E8BF-4ECA-9C39-C8DFD2A8EC0E}">
      <dgm:prSet/>
      <dgm:spPr/>
      <dgm:t>
        <a:bodyPr/>
        <a:lstStyle/>
        <a:p>
          <a:endParaRPr lang="ru-RU"/>
        </a:p>
      </dgm:t>
    </dgm:pt>
    <dgm:pt modelId="{9B19424E-D4E7-400A-A2D3-77E552F34A08}" type="sibTrans" cxnId="{8B772431-E8BF-4ECA-9C39-C8DFD2A8EC0E}">
      <dgm:prSet/>
      <dgm:spPr/>
      <dgm:t>
        <a:bodyPr/>
        <a:lstStyle/>
        <a:p>
          <a:endParaRPr lang="ru-RU"/>
        </a:p>
      </dgm:t>
    </dgm:pt>
    <dgm:pt modelId="{C20F6758-0A70-4C23-A4B3-F3ACD91B90E5}">
      <dgm:prSet phldrT="[Текст]" phldr="1"/>
      <dgm:spPr/>
      <dgm:t>
        <a:bodyPr/>
        <a:lstStyle/>
        <a:p>
          <a:endParaRPr lang="ru-RU" dirty="0"/>
        </a:p>
      </dgm:t>
    </dgm:pt>
    <dgm:pt modelId="{48BBE265-C4DA-43B8-9AEB-B760389028EA}" type="sibTrans" cxnId="{DA9B8CBE-30FB-4728-B69B-CCF490E94EF2}">
      <dgm:prSet/>
      <dgm:spPr/>
      <dgm:t>
        <a:bodyPr/>
        <a:lstStyle/>
        <a:p>
          <a:endParaRPr lang="ru-RU"/>
        </a:p>
      </dgm:t>
    </dgm:pt>
    <dgm:pt modelId="{0727C923-22F5-4E4E-9BBB-B284BB09238F}" type="parTrans" cxnId="{DA9B8CBE-30FB-4728-B69B-CCF490E94EF2}">
      <dgm:prSet/>
      <dgm:spPr/>
      <dgm:t>
        <a:bodyPr/>
        <a:lstStyle/>
        <a:p>
          <a:endParaRPr lang="ru-RU"/>
        </a:p>
      </dgm:t>
    </dgm:pt>
    <dgm:pt modelId="{76B3AD2C-676B-4CA6-B5E4-C76A9499045F}">
      <dgm:prSet phldrT="[Текст]"/>
      <dgm:spPr/>
      <dgm:t>
        <a:bodyPr/>
        <a:lstStyle/>
        <a:p>
          <a:r>
            <a:rPr lang="en-US" dirty="0"/>
            <a:t>IT </a:t>
          </a:r>
          <a:r>
            <a:rPr lang="ru-RU" dirty="0"/>
            <a:t>отдел</a:t>
          </a:r>
        </a:p>
      </dgm:t>
    </dgm:pt>
    <dgm:pt modelId="{0B37781D-AB18-48B4-9069-58C859929F86}" type="parTrans" cxnId="{D3EC4236-8F3F-40B0-9C8A-2CA5574D6002}">
      <dgm:prSet/>
      <dgm:spPr/>
      <dgm:t>
        <a:bodyPr/>
        <a:lstStyle/>
        <a:p>
          <a:endParaRPr lang="ru-RU"/>
        </a:p>
      </dgm:t>
    </dgm:pt>
    <dgm:pt modelId="{9BBEEC10-DD46-4C2C-AD8C-4BD8F9596C8D}" type="sibTrans" cxnId="{D3EC4236-8F3F-40B0-9C8A-2CA5574D6002}">
      <dgm:prSet/>
      <dgm:spPr/>
      <dgm:t>
        <a:bodyPr/>
        <a:lstStyle/>
        <a:p>
          <a:endParaRPr lang="ru-RU"/>
        </a:p>
      </dgm:t>
    </dgm:pt>
    <dgm:pt modelId="{21081313-A74D-44C1-B9C4-6127E5A8553E}">
      <dgm:prSet phldrT="[Текст]"/>
      <dgm:spPr/>
      <dgm:t>
        <a:bodyPr/>
        <a:lstStyle/>
        <a:p>
          <a:r>
            <a:rPr lang="ru-RU" dirty="0"/>
            <a:t>АХЧ</a:t>
          </a:r>
        </a:p>
      </dgm:t>
    </dgm:pt>
    <dgm:pt modelId="{F607F9E6-D85A-4150-AD4C-BC917EFA817A}" type="parTrans" cxnId="{F9FC2946-2AC0-49BC-98B6-6C417F6C96F7}">
      <dgm:prSet/>
      <dgm:spPr/>
      <dgm:t>
        <a:bodyPr/>
        <a:lstStyle/>
        <a:p>
          <a:endParaRPr lang="ru-RU"/>
        </a:p>
      </dgm:t>
    </dgm:pt>
    <dgm:pt modelId="{10322398-418F-43F4-816D-7ADE55FED858}" type="sibTrans" cxnId="{F9FC2946-2AC0-49BC-98B6-6C417F6C96F7}">
      <dgm:prSet/>
      <dgm:spPr/>
      <dgm:t>
        <a:bodyPr/>
        <a:lstStyle/>
        <a:p>
          <a:endParaRPr lang="ru-RU"/>
        </a:p>
      </dgm:t>
    </dgm:pt>
    <dgm:pt modelId="{45EADED2-DF48-4BB3-B35F-C41437802484}" type="pres">
      <dgm:prSet presAssocID="{2B5557F0-C16F-4570-8170-5A44876DBF6F}" presName="vert0" presStyleCnt="0">
        <dgm:presLayoutVars>
          <dgm:dir/>
          <dgm:animOne val="branch"/>
          <dgm:animLvl val="lvl"/>
        </dgm:presLayoutVars>
      </dgm:prSet>
      <dgm:spPr/>
    </dgm:pt>
    <dgm:pt modelId="{44CA1999-819E-48D9-9926-F6963F69964F}" type="pres">
      <dgm:prSet presAssocID="{C20F6758-0A70-4C23-A4B3-F3ACD91B90E5}" presName="thickLine" presStyleLbl="alignNode1" presStyleIdx="0" presStyleCnt="1"/>
      <dgm:spPr/>
    </dgm:pt>
    <dgm:pt modelId="{1AE82AA8-6788-4605-8D60-94D7CE105067}" type="pres">
      <dgm:prSet presAssocID="{C20F6758-0A70-4C23-A4B3-F3ACD91B90E5}" presName="horz1" presStyleCnt="0"/>
      <dgm:spPr/>
    </dgm:pt>
    <dgm:pt modelId="{F0128177-68C7-4EB2-813E-BB065F885125}" type="pres">
      <dgm:prSet presAssocID="{C20F6758-0A70-4C23-A4B3-F3ACD91B90E5}" presName="tx1" presStyleLbl="revTx" presStyleIdx="0" presStyleCnt="5"/>
      <dgm:spPr/>
    </dgm:pt>
    <dgm:pt modelId="{008B91DB-52F4-42C4-B2A7-9F988CB10B71}" type="pres">
      <dgm:prSet presAssocID="{C20F6758-0A70-4C23-A4B3-F3ACD91B90E5}" presName="vert1" presStyleCnt="0"/>
      <dgm:spPr/>
    </dgm:pt>
    <dgm:pt modelId="{645E7A91-E307-4E32-B2D3-F5CFB88F584F}" type="pres">
      <dgm:prSet presAssocID="{BABD71F6-A6CE-40E0-B3D2-A357ED3C9178}" presName="vertSpace2a" presStyleCnt="0"/>
      <dgm:spPr/>
    </dgm:pt>
    <dgm:pt modelId="{8E3BF507-F704-44D7-9A8B-F198BAA3A4F8}" type="pres">
      <dgm:prSet presAssocID="{BABD71F6-A6CE-40E0-B3D2-A357ED3C9178}" presName="horz2" presStyleCnt="0"/>
      <dgm:spPr/>
    </dgm:pt>
    <dgm:pt modelId="{51565A88-9460-4D06-B792-5F82F6E9BC49}" type="pres">
      <dgm:prSet presAssocID="{BABD71F6-A6CE-40E0-B3D2-A357ED3C9178}" presName="horzSpace2" presStyleCnt="0"/>
      <dgm:spPr/>
    </dgm:pt>
    <dgm:pt modelId="{98AB4C44-0FC4-4BC6-9760-FF06160A70CD}" type="pres">
      <dgm:prSet presAssocID="{BABD71F6-A6CE-40E0-B3D2-A357ED3C9178}" presName="tx2" presStyleLbl="revTx" presStyleIdx="1" presStyleCnt="5"/>
      <dgm:spPr/>
    </dgm:pt>
    <dgm:pt modelId="{DA481F4D-33A1-41A1-A1FF-EE686A3F2FAB}" type="pres">
      <dgm:prSet presAssocID="{BABD71F6-A6CE-40E0-B3D2-A357ED3C9178}" presName="vert2" presStyleCnt="0"/>
      <dgm:spPr/>
    </dgm:pt>
    <dgm:pt modelId="{6312DDC6-8807-4EA0-A31B-086F1D99D66D}" type="pres">
      <dgm:prSet presAssocID="{BABD71F6-A6CE-40E0-B3D2-A357ED3C9178}" presName="thinLine2b" presStyleLbl="callout" presStyleIdx="0" presStyleCnt="4"/>
      <dgm:spPr/>
    </dgm:pt>
    <dgm:pt modelId="{33685711-50D6-4E65-A461-AE035D04418E}" type="pres">
      <dgm:prSet presAssocID="{BABD71F6-A6CE-40E0-B3D2-A357ED3C9178}" presName="vertSpace2b" presStyleCnt="0"/>
      <dgm:spPr/>
    </dgm:pt>
    <dgm:pt modelId="{470276BC-B5ED-4C8A-9193-4E679CC57AD7}" type="pres">
      <dgm:prSet presAssocID="{8F62A4CC-8AC0-46FE-A3D6-7927D3A625D6}" presName="horz2" presStyleCnt="0"/>
      <dgm:spPr/>
    </dgm:pt>
    <dgm:pt modelId="{2029EFFB-76FF-424F-B0CE-0C060F62EEE5}" type="pres">
      <dgm:prSet presAssocID="{8F62A4CC-8AC0-46FE-A3D6-7927D3A625D6}" presName="horzSpace2" presStyleCnt="0"/>
      <dgm:spPr/>
    </dgm:pt>
    <dgm:pt modelId="{937C8703-8705-4D2B-BD39-BF58BCFE04DD}" type="pres">
      <dgm:prSet presAssocID="{8F62A4CC-8AC0-46FE-A3D6-7927D3A625D6}" presName="tx2" presStyleLbl="revTx" presStyleIdx="2" presStyleCnt="5"/>
      <dgm:spPr/>
    </dgm:pt>
    <dgm:pt modelId="{3A55DB84-4805-455F-B413-45D2CBA99E25}" type="pres">
      <dgm:prSet presAssocID="{8F62A4CC-8AC0-46FE-A3D6-7927D3A625D6}" presName="vert2" presStyleCnt="0"/>
      <dgm:spPr/>
    </dgm:pt>
    <dgm:pt modelId="{BD568807-0118-4F72-B2D8-39F22533A665}" type="pres">
      <dgm:prSet presAssocID="{8F62A4CC-8AC0-46FE-A3D6-7927D3A625D6}" presName="thinLine2b" presStyleLbl="callout" presStyleIdx="1" presStyleCnt="4"/>
      <dgm:spPr/>
    </dgm:pt>
    <dgm:pt modelId="{F18E5ED9-680F-40BC-9D87-D1208AEAE9F3}" type="pres">
      <dgm:prSet presAssocID="{8F62A4CC-8AC0-46FE-A3D6-7927D3A625D6}" presName="vertSpace2b" presStyleCnt="0"/>
      <dgm:spPr/>
    </dgm:pt>
    <dgm:pt modelId="{A40ED6CA-A1DA-433F-9CF9-0023BDDEDD63}" type="pres">
      <dgm:prSet presAssocID="{76B3AD2C-676B-4CA6-B5E4-C76A9499045F}" presName="horz2" presStyleCnt="0"/>
      <dgm:spPr/>
    </dgm:pt>
    <dgm:pt modelId="{4D614369-7BDB-45B7-BF3A-90E1375DC03B}" type="pres">
      <dgm:prSet presAssocID="{76B3AD2C-676B-4CA6-B5E4-C76A9499045F}" presName="horzSpace2" presStyleCnt="0"/>
      <dgm:spPr/>
    </dgm:pt>
    <dgm:pt modelId="{014BEB2A-7BC7-4C94-8EE5-1132000E2C65}" type="pres">
      <dgm:prSet presAssocID="{76B3AD2C-676B-4CA6-B5E4-C76A9499045F}" presName="tx2" presStyleLbl="revTx" presStyleIdx="3" presStyleCnt="5"/>
      <dgm:spPr/>
    </dgm:pt>
    <dgm:pt modelId="{6E8DBE72-F070-40AE-9D97-085576AFCB12}" type="pres">
      <dgm:prSet presAssocID="{76B3AD2C-676B-4CA6-B5E4-C76A9499045F}" presName="vert2" presStyleCnt="0"/>
      <dgm:spPr/>
    </dgm:pt>
    <dgm:pt modelId="{ABDC7044-BF21-40BE-A3D9-1A92F8CEE8A8}" type="pres">
      <dgm:prSet presAssocID="{76B3AD2C-676B-4CA6-B5E4-C76A9499045F}" presName="thinLine2b" presStyleLbl="callout" presStyleIdx="2" presStyleCnt="4"/>
      <dgm:spPr/>
    </dgm:pt>
    <dgm:pt modelId="{97155A19-6132-4722-94A2-2980E1D38C49}" type="pres">
      <dgm:prSet presAssocID="{76B3AD2C-676B-4CA6-B5E4-C76A9499045F}" presName="vertSpace2b" presStyleCnt="0"/>
      <dgm:spPr/>
    </dgm:pt>
    <dgm:pt modelId="{A76B436D-CFD4-45C3-838E-8D0D14409895}" type="pres">
      <dgm:prSet presAssocID="{21081313-A74D-44C1-B9C4-6127E5A8553E}" presName="horz2" presStyleCnt="0"/>
      <dgm:spPr/>
    </dgm:pt>
    <dgm:pt modelId="{6363868D-0171-4002-ABCC-C5A9E410AD9E}" type="pres">
      <dgm:prSet presAssocID="{21081313-A74D-44C1-B9C4-6127E5A8553E}" presName="horzSpace2" presStyleCnt="0"/>
      <dgm:spPr/>
    </dgm:pt>
    <dgm:pt modelId="{04B26AB6-5F14-4C5C-9600-3282147E6BBC}" type="pres">
      <dgm:prSet presAssocID="{21081313-A74D-44C1-B9C4-6127E5A8553E}" presName="tx2" presStyleLbl="revTx" presStyleIdx="4" presStyleCnt="5"/>
      <dgm:spPr/>
    </dgm:pt>
    <dgm:pt modelId="{2378303D-EC29-4F85-A6F5-C5BBD1057768}" type="pres">
      <dgm:prSet presAssocID="{21081313-A74D-44C1-B9C4-6127E5A8553E}" presName="vert2" presStyleCnt="0"/>
      <dgm:spPr/>
    </dgm:pt>
    <dgm:pt modelId="{282AB82B-4A3A-4828-BC1E-AA46756BC51E}" type="pres">
      <dgm:prSet presAssocID="{21081313-A74D-44C1-B9C4-6127E5A8553E}" presName="thinLine2b" presStyleLbl="callout" presStyleIdx="3" presStyleCnt="4"/>
      <dgm:spPr/>
    </dgm:pt>
    <dgm:pt modelId="{F56605B8-9205-49F6-8AAC-0E5A618845DE}" type="pres">
      <dgm:prSet presAssocID="{21081313-A74D-44C1-B9C4-6127E5A8553E}" presName="vertSpace2b" presStyleCnt="0"/>
      <dgm:spPr/>
    </dgm:pt>
  </dgm:ptLst>
  <dgm:cxnLst>
    <dgm:cxn modelId="{8B772431-E8BF-4ECA-9C39-C8DFD2A8EC0E}" srcId="{C20F6758-0A70-4C23-A4B3-F3ACD91B90E5}" destId="{8F62A4CC-8AC0-46FE-A3D6-7927D3A625D6}" srcOrd="1" destOrd="0" parTransId="{D3C7C4A0-C8BC-4AED-AC0D-7B81F345F3AE}" sibTransId="{9B19424E-D4E7-400A-A2D3-77E552F34A08}"/>
    <dgm:cxn modelId="{F5D0F632-97D9-41D5-AAD2-2CCAB599929A}" type="presOf" srcId="{C20F6758-0A70-4C23-A4B3-F3ACD91B90E5}" destId="{F0128177-68C7-4EB2-813E-BB065F885125}" srcOrd="0" destOrd="0" presId="urn:microsoft.com/office/officeart/2008/layout/LinedList"/>
    <dgm:cxn modelId="{D3EC4236-8F3F-40B0-9C8A-2CA5574D6002}" srcId="{C20F6758-0A70-4C23-A4B3-F3ACD91B90E5}" destId="{76B3AD2C-676B-4CA6-B5E4-C76A9499045F}" srcOrd="2" destOrd="0" parTransId="{0B37781D-AB18-48B4-9069-58C859929F86}" sibTransId="{9BBEEC10-DD46-4C2C-AD8C-4BD8F9596C8D}"/>
    <dgm:cxn modelId="{F9FC2946-2AC0-49BC-98B6-6C417F6C96F7}" srcId="{C20F6758-0A70-4C23-A4B3-F3ACD91B90E5}" destId="{21081313-A74D-44C1-B9C4-6127E5A8553E}" srcOrd="3" destOrd="0" parTransId="{F607F9E6-D85A-4150-AD4C-BC917EFA817A}" sibTransId="{10322398-418F-43F4-816D-7ADE55FED858}"/>
    <dgm:cxn modelId="{FD45887D-7037-4A38-9CFF-A8DE226A0017}" srcId="{C20F6758-0A70-4C23-A4B3-F3ACD91B90E5}" destId="{BABD71F6-A6CE-40E0-B3D2-A357ED3C9178}" srcOrd="0" destOrd="0" parTransId="{A462E398-1C1D-4C35-9658-C6FDD993EA24}" sibTransId="{C4B5AC8C-64BF-42AB-A4C7-F2B7AE93AE75}"/>
    <dgm:cxn modelId="{E7A0FF80-A8FA-4A38-8D07-370CF02023D5}" type="presOf" srcId="{BABD71F6-A6CE-40E0-B3D2-A357ED3C9178}" destId="{98AB4C44-0FC4-4BC6-9760-FF06160A70CD}" srcOrd="0" destOrd="0" presId="urn:microsoft.com/office/officeart/2008/layout/LinedList"/>
    <dgm:cxn modelId="{4F5AB381-5619-425E-9E1B-69A04FB06397}" type="presOf" srcId="{76B3AD2C-676B-4CA6-B5E4-C76A9499045F}" destId="{014BEB2A-7BC7-4C94-8EE5-1132000E2C65}" srcOrd="0" destOrd="0" presId="urn:microsoft.com/office/officeart/2008/layout/LinedList"/>
    <dgm:cxn modelId="{DA9B8CBE-30FB-4728-B69B-CCF490E94EF2}" srcId="{2B5557F0-C16F-4570-8170-5A44876DBF6F}" destId="{C20F6758-0A70-4C23-A4B3-F3ACD91B90E5}" srcOrd="0" destOrd="0" parTransId="{0727C923-22F5-4E4E-9BBB-B284BB09238F}" sibTransId="{48BBE265-C4DA-43B8-9AEB-B760389028EA}"/>
    <dgm:cxn modelId="{DE70EEC9-3781-4358-B797-DF198E001A6E}" type="presOf" srcId="{8F62A4CC-8AC0-46FE-A3D6-7927D3A625D6}" destId="{937C8703-8705-4D2B-BD39-BF58BCFE04DD}" srcOrd="0" destOrd="0" presId="urn:microsoft.com/office/officeart/2008/layout/LinedList"/>
    <dgm:cxn modelId="{36849BD2-5417-4E0B-85C5-3FD3384652C7}" type="presOf" srcId="{2B5557F0-C16F-4570-8170-5A44876DBF6F}" destId="{45EADED2-DF48-4BB3-B35F-C41437802484}" srcOrd="0" destOrd="0" presId="urn:microsoft.com/office/officeart/2008/layout/LinedList"/>
    <dgm:cxn modelId="{2E0AC5FD-C0BC-49A3-9BC7-FA896E6A93F3}" type="presOf" srcId="{21081313-A74D-44C1-B9C4-6127E5A8553E}" destId="{04B26AB6-5F14-4C5C-9600-3282147E6BBC}" srcOrd="0" destOrd="0" presId="urn:microsoft.com/office/officeart/2008/layout/LinedList"/>
    <dgm:cxn modelId="{11518CCE-28F0-4CE2-8D6D-0F011748BFAE}" type="presParOf" srcId="{45EADED2-DF48-4BB3-B35F-C41437802484}" destId="{44CA1999-819E-48D9-9926-F6963F69964F}" srcOrd="0" destOrd="0" presId="urn:microsoft.com/office/officeart/2008/layout/LinedList"/>
    <dgm:cxn modelId="{D7A61CD7-D851-482E-9AD8-351CE9197E91}" type="presParOf" srcId="{45EADED2-DF48-4BB3-B35F-C41437802484}" destId="{1AE82AA8-6788-4605-8D60-94D7CE105067}" srcOrd="1" destOrd="0" presId="urn:microsoft.com/office/officeart/2008/layout/LinedList"/>
    <dgm:cxn modelId="{0A9C2CB1-1D69-46E7-92F4-A2B26C887507}" type="presParOf" srcId="{1AE82AA8-6788-4605-8D60-94D7CE105067}" destId="{F0128177-68C7-4EB2-813E-BB065F885125}" srcOrd="0" destOrd="0" presId="urn:microsoft.com/office/officeart/2008/layout/LinedList"/>
    <dgm:cxn modelId="{B8C0BDB3-D8FA-4CB3-B6B5-2944A12C3BA6}" type="presParOf" srcId="{1AE82AA8-6788-4605-8D60-94D7CE105067}" destId="{008B91DB-52F4-42C4-B2A7-9F988CB10B71}" srcOrd="1" destOrd="0" presId="urn:microsoft.com/office/officeart/2008/layout/LinedList"/>
    <dgm:cxn modelId="{6B7CA868-77FB-4554-BE26-D687AD59A8E9}" type="presParOf" srcId="{008B91DB-52F4-42C4-B2A7-9F988CB10B71}" destId="{645E7A91-E307-4E32-B2D3-F5CFB88F584F}" srcOrd="0" destOrd="0" presId="urn:microsoft.com/office/officeart/2008/layout/LinedList"/>
    <dgm:cxn modelId="{2C4002C2-C1CA-4B6F-B33D-7A79D74515D5}" type="presParOf" srcId="{008B91DB-52F4-42C4-B2A7-9F988CB10B71}" destId="{8E3BF507-F704-44D7-9A8B-F198BAA3A4F8}" srcOrd="1" destOrd="0" presId="urn:microsoft.com/office/officeart/2008/layout/LinedList"/>
    <dgm:cxn modelId="{D7E39AA4-FC6E-4E1D-9C41-E066FB706CAF}" type="presParOf" srcId="{8E3BF507-F704-44D7-9A8B-F198BAA3A4F8}" destId="{51565A88-9460-4D06-B792-5F82F6E9BC49}" srcOrd="0" destOrd="0" presId="urn:microsoft.com/office/officeart/2008/layout/LinedList"/>
    <dgm:cxn modelId="{81B36B44-B375-4043-8FE1-E771E1816754}" type="presParOf" srcId="{8E3BF507-F704-44D7-9A8B-F198BAA3A4F8}" destId="{98AB4C44-0FC4-4BC6-9760-FF06160A70CD}" srcOrd="1" destOrd="0" presId="urn:microsoft.com/office/officeart/2008/layout/LinedList"/>
    <dgm:cxn modelId="{9DB01615-1D4D-4F00-ABA3-204FEDF26D6D}" type="presParOf" srcId="{8E3BF507-F704-44D7-9A8B-F198BAA3A4F8}" destId="{DA481F4D-33A1-41A1-A1FF-EE686A3F2FAB}" srcOrd="2" destOrd="0" presId="urn:microsoft.com/office/officeart/2008/layout/LinedList"/>
    <dgm:cxn modelId="{2106A4DB-3E56-464C-B94F-2218D22F9EF2}" type="presParOf" srcId="{008B91DB-52F4-42C4-B2A7-9F988CB10B71}" destId="{6312DDC6-8807-4EA0-A31B-086F1D99D66D}" srcOrd="2" destOrd="0" presId="urn:microsoft.com/office/officeart/2008/layout/LinedList"/>
    <dgm:cxn modelId="{EA322D5B-9E2C-4625-98EE-83218348964F}" type="presParOf" srcId="{008B91DB-52F4-42C4-B2A7-9F988CB10B71}" destId="{33685711-50D6-4E65-A461-AE035D04418E}" srcOrd="3" destOrd="0" presId="urn:microsoft.com/office/officeart/2008/layout/LinedList"/>
    <dgm:cxn modelId="{3CF7CBDE-6F57-4CED-BD68-E0BB9C2D5284}" type="presParOf" srcId="{008B91DB-52F4-42C4-B2A7-9F988CB10B71}" destId="{470276BC-B5ED-4C8A-9193-4E679CC57AD7}" srcOrd="4" destOrd="0" presId="urn:microsoft.com/office/officeart/2008/layout/LinedList"/>
    <dgm:cxn modelId="{4FA0D549-F0A4-498E-BE61-05E211DAB69C}" type="presParOf" srcId="{470276BC-B5ED-4C8A-9193-4E679CC57AD7}" destId="{2029EFFB-76FF-424F-B0CE-0C060F62EEE5}" srcOrd="0" destOrd="0" presId="urn:microsoft.com/office/officeart/2008/layout/LinedList"/>
    <dgm:cxn modelId="{B6AE5E9D-C15A-4DDA-9DFA-5C69A3AFF404}" type="presParOf" srcId="{470276BC-B5ED-4C8A-9193-4E679CC57AD7}" destId="{937C8703-8705-4D2B-BD39-BF58BCFE04DD}" srcOrd="1" destOrd="0" presId="urn:microsoft.com/office/officeart/2008/layout/LinedList"/>
    <dgm:cxn modelId="{6805C288-9326-484D-86E3-7BBD959365B8}" type="presParOf" srcId="{470276BC-B5ED-4C8A-9193-4E679CC57AD7}" destId="{3A55DB84-4805-455F-B413-45D2CBA99E25}" srcOrd="2" destOrd="0" presId="urn:microsoft.com/office/officeart/2008/layout/LinedList"/>
    <dgm:cxn modelId="{CD0943BC-677D-48F3-95E6-7A0EB226CB97}" type="presParOf" srcId="{008B91DB-52F4-42C4-B2A7-9F988CB10B71}" destId="{BD568807-0118-4F72-B2D8-39F22533A665}" srcOrd="5" destOrd="0" presId="urn:microsoft.com/office/officeart/2008/layout/LinedList"/>
    <dgm:cxn modelId="{F4D2AA8E-5C35-42BB-9EAB-2EFA17B93586}" type="presParOf" srcId="{008B91DB-52F4-42C4-B2A7-9F988CB10B71}" destId="{F18E5ED9-680F-40BC-9D87-D1208AEAE9F3}" srcOrd="6" destOrd="0" presId="urn:microsoft.com/office/officeart/2008/layout/LinedList"/>
    <dgm:cxn modelId="{09E7B0C7-C3CF-4ADC-AB79-64596115B3F7}" type="presParOf" srcId="{008B91DB-52F4-42C4-B2A7-9F988CB10B71}" destId="{A40ED6CA-A1DA-433F-9CF9-0023BDDEDD63}" srcOrd="7" destOrd="0" presId="urn:microsoft.com/office/officeart/2008/layout/LinedList"/>
    <dgm:cxn modelId="{B6BCAFBE-040F-49F3-8D6B-36E9183D2935}" type="presParOf" srcId="{A40ED6CA-A1DA-433F-9CF9-0023BDDEDD63}" destId="{4D614369-7BDB-45B7-BF3A-90E1375DC03B}" srcOrd="0" destOrd="0" presId="urn:microsoft.com/office/officeart/2008/layout/LinedList"/>
    <dgm:cxn modelId="{CCC7DCCA-DCDD-499B-A821-5FC62C2CF773}" type="presParOf" srcId="{A40ED6CA-A1DA-433F-9CF9-0023BDDEDD63}" destId="{014BEB2A-7BC7-4C94-8EE5-1132000E2C65}" srcOrd="1" destOrd="0" presId="urn:microsoft.com/office/officeart/2008/layout/LinedList"/>
    <dgm:cxn modelId="{1F6C5AEE-D8FE-4634-AADA-641811E4250C}" type="presParOf" srcId="{A40ED6CA-A1DA-433F-9CF9-0023BDDEDD63}" destId="{6E8DBE72-F070-40AE-9D97-085576AFCB12}" srcOrd="2" destOrd="0" presId="urn:microsoft.com/office/officeart/2008/layout/LinedList"/>
    <dgm:cxn modelId="{B02002BA-457E-4365-B51A-6154D84E062C}" type="presParOf" srcId="{008B91DB-52F4-42C4-B2A7-9F988CB10B71}" destId="{ABDC7044-BF21-40BE-A3D9-1A92F8CEE8A8}" srcOrd="8" destOrd="0" presId="urn:microsoft.com/office/officeart/2008/layout/LinedList"/>
    <dgm:cxn modelId="{5560B3CF-E03F-434C-824B-F12FCCDCA963}" type="presParOf" srcId="{008B91DB-52F4-42C4-B2A7-9F988CB10B71}" destId="{97155A19-6132-4722-94A2-2980E1D38C49}" srcOrd="9" destOrd="0" presId="urn:microsoft.com/office/officeart/2008/layout/LinedList"/>
    <dgm:cxn modelId="{4B7DA584-83B0-4628-BA83-8BFB4D607C8B}" type="presParOf" srcId="{008B91DB-52F4-42C4-B2A7-9F988CB10B71}" destId="{A76B436D-CFD4-45C3-838E-8D0D14409895}" srcOrd="10" destOrd="0" presId="urn:microsoft.com/office/officeart/2008/layout/LinedList"/>
    <dgm:cxn modelId="{4299C228-DCF3-497C-BFCD-9B71C06452B8}" type="presParOf" srcId="{A76B436D-CFD4-45C3-838E-8D0D14409895}" destId="{6363868D-0171-4002-ABCC-C5A9E410AD9E}" srcOrd="0" destOrd="0" presId="urn:microsoft.com/office/officeart/2008/layout/LinedList"/>
    <dgm:cxn modelId="{0602D330-8E63-4CC8-9E6E-A766AE9BC231}" type="presParOf" srcId="{A76B436D-CFD4-45C3-838E-8D0D14409895}" destId="{04B26AB6-5F14-4C5C-9600-3282147E6BBC}" srcOrd="1" destOrd="0" presId="urn:microsoft.com/office/officeart/2008/layout/LinedList"/>
    <dgm:cxn modelId="{D08CB289-E921-4087-A6F3-1ADA7B6AA7F7}" type="presParOf" srcId="{A76B436D-CFD4-45C3-838E-8D0D14409895}" destId="{2378303D-EC29-4F85-A6F5-C5BBD1057768}" srcOrd="2" destOrd="0" presId="urn:microsoft.com/office/officeart/2008/layout/LinedList"/>
    <dgm:cxn modelId="{A3DBA127-A7C1-40DE-8B88-402BB61FBBB3}" type="presParOf" srcId="{008B91DB-52F4-42C4-B2A7-9F988CB10B71}" destId="{282AB82B-4A3A-4828-BC1E-AA46756BC51E}" srcOrd="11" destOrd="0" presId="urn:microsoft.com/office/officeart/2008/layout/LinedList"/>
    <dgm:cxn modelId="{C2A6AB62-3A80-485B-9886-F3E0EFE34C73}" type="presParOf" srcId="{008B91DB-52F4-42C4-B2A7-9F988CB10B71}" destId="{F56605B8-9205-49F6-8AAC-0E5A618845D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5557F0-C16F-4570-8170-5A44876DBF6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0F6758-0A70-4C23-A4B3-F3ACD91B90E5}">
      <dgm:prSet phldrT="[Текст]" phldr="1" custT="1"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0727C923-22F5-4E4E-9BBB-B284BB09238F}" type="parTrans" cxnId="{DA9B8CBE-30FB-4728-B69B-CCF490E94EF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8BBE265-C4DA-43B8-9AEB-B760389028EA}" type="sibTrans" cxnId="{DA9B8CBE-30FB-4728-B69B-CCF490E94EF2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ABD71F6-A6CE-40E0-B3D2-A357ED3C9178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Информационная</a:t>
          </a:r>
        </a:p>
      </dgm:t>
    </dgm:pt>
    <dgm:pt modelId="{A462E398-1C1D-4C35-9658-C6FDD993EA24}" type="parTrans" cxnId="{FD45887D-7037-4A38-9CFF-A8DE226A001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4B5AC8C-64BF-42AB-A4C7-F2B7AE93AE75}" type="sibTrans" cxnId="{FD45887D-7037-4A38-9CFF-A8DE226A0017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F62A4CC-8AC0-46FE-A3D6-7927D3A625D6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Правовая</a:t>
          </a:r>
        </a:p>
      </dgm:t>
    </dgm:pt>
    <dgm:pt modelId="{D3C7C4A0-C8BC-4AED-AC0D-7B81F345F3AE}" type="parTrans" cxnId="{8B772431-E8BF-4ECA-9C39-C8DFD2A8EC0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B19424E-D4E7-400A-A2D3-77E552F34A08}" type="sibTrans" cxnId="{8B772431-E8BF-4ECA-9C39-C8DFD2A8EC0E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72E772B-106C-4A4C-AD91-77CC3B0025D6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Человеческими ресурсами</a:t>
          </a:r>
        </a:p>
      </dgm:t>
    </dgm:pt>
    <dgm:pt modelId="{0B560E89-D22D-4056-B474-71B3143362F6}" type="parTrans" cxnId="{1E2A66CB-7582-4878-B8DC-F80AB4FC3F6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E5B507F4-FBE8-4F59-956B-810C5538876D}" type="sibTrans" cxnId="{1E2A66CB-7582-4878-B8DC-F80AB4FC3F6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45EADED2-DF48-4BB3-B35F-C41437802484}" type="pres">
      <dgm:prSet presAssocID="{2B5557F0-C16F-4570-8170-5A44876DBF6F}" presName="vert0" presStyleCnt="0">
        <dgm:presLayoutVars>
          <dgm:dir/>
          <dgm:animOne val="branch"/>
          <dgm:animLvl val="lvl"/>
        </dgm:presLayoutVars>
      </dgm:prSet>
      <dgm:spPr/>
    </dgm:pt>
    <dgm:pt modelId="{44CA1999-819E-48D9-9926-F6963F69964F}" type="pres">
      <dgm:prSet presAssocID="{C20F6758-0A70-4C23-A4B3-F3ACD91B90E5}" presName="thickLine" presStyleLbl="alignNode1" presStyleIdx="0" presStyleCnt="1"/>
      <dgm:spPr/>
    </dgm:pt>
    <dgm:pt modelId="{1AE82AA8-6788-4605-8D60-94D7CE105067}" type="pres">
      <dgm:prSet presAssocID="{C20F6758-0A70-4C23-A4B3-F3ACD91B90E5}" presName="horz1" presStyleCnt="0"/>
      <dgm:spPr/>
    </dgm:pt>
    <dgm:pt modelId="{F0128177-68C7-4EB2-813E-BB065F885125}" type="pres">
      <dgm:prSet presAssocID="{C20F6758-0A70-4C23-A4B3-F3ACD91B90E5}" presName="tx1" presStyleLbl="revTx" presStyleIdx="0" presStyleCnt="4"/>
      <dgm:spPr/>
    </dgm:pt>
    <dgm:pt modelId="{008B91DB-52F4-42C4-B2A7-9F988CB10B71}" type="pres">
      <dgm:prSet presAssocID="{C20F6758-0A70-4C23-A4B3-F3ACD91B90E5}" presName="vert1" presStyleCnt="0"/>
      <dgm:spPr/>
    </dgm:pt>
    <dgm:pt modelId="{645E7A91-E307-4E32-B2D3-F5CFB88F584F}" type="pres">
      <dgm:prSet presAssocID="{BABD71F6-A6CE-40E0-B3D2-A357ED3C9178}" presName="vertSpace2a" presStyleCnt="0"/>
      <dgm:spPr/>
    </dgm:pt>
    <dgm:pt modelId="{8E3BF507-F704-44D7-9A8B-F198BAA3A4F8}" type="pres">
      <dgm:prSet presAssocID="{BABD71F6-A6CE-40E0-B3D2-A357ED3C9178}" presName="horz2" presStyleCnt="0"/>
      <dgm:spPr/>
    </dgm:pt>
    <dgm:pt modelId="{51565A88-9460-4D06-B792-5F82F6E9BC49}" type="pres">
      <dgm:prSet presAssocID="{BABD71F6-A6CE-40E0-B3D2-A357ED3C9178}" presName="horzSpace2" presStyleCnt="0"/>
      <dgm:spPr/>
    </dgm:pt>
    <dgm:pt modelId="{98AB4C44-0FC4-4BC6-9760-FF06160A70CD}" type="pres">
      <dgm:prSet presAssocID="{BABD71F6-A6CE-40E0-B3D2-A357ED3C9178}" presName="tx2" presStyleLbl="revTx" presStyleIdx="1" presStyleCnt="4"/>
      <dgm:spPr/>
    </dgm:pt>
    <dgm:pt modelId="{DA481F4D-33A1-41A1-A1FF-EE686A3F2FAB}" type="pres">
      <dgm:prSet presAssocID="{BABD71F6-A6CE-40E0-B3D2-A357ED3C9178}" presName="vert2" presStyleCnt="0"/>
      <dgm:spPr/>
    </dgm:pt>
    <dgm:pt modelId="{6312DDC6-8807-4EA0-A31B-086F1D99D66D}" type="pres">
      <dgm:prSet presAssocID="{BABD71F6-A6CE-40E0-B3D2-A357ED3C9178}" presName="thinLine2b" presStyleLbl="callout" presStyleIdx="0" presStyleCnt="3"/>
      <dgm:spPr/>
    </dgm:pt>
    <dgm:pt modelId="{33685711-50D6-4E65-A461-AE035D04418E}" type="pres">
      <dgm:prSet presAssocID="{BABD71F6-A6CE-40E0-B3D2-A357ED3C9178}" presName="vertSpace2b" presStyleCnt="0"/>
      <dgm:spPr/>
    </dgm:pt>
    <dgm:pt modelId="{470276BC-B5ED-4C8A-9193-4E679CC57AD7}" type="pres">
      <dgm:prSet presAssocID="{8F62A4CC-8AC0-46FE-A3D6-7927D3A625D6}" presName="horz2" presStyleCnt="0"/>
      <dgm:spPr/>
    </dgm:pt>
    <dgm:pt modelId="{2029EFFB-76FF-424F-B0CE-0C060F62EEE5}" type="pres">
      <dgm:prSet presAssocID="{8F62A4CC-8AC0-46FE-A3D6-7927D3A625D6}" presName="horzSpace2" presStyleCnt="0"/>
      <dgm:spPr/>
    </dgm:pt>
    <dgm:pt modelId="{937C8703-8705-4D2B-BD39-BF58BCFE04DD}" type="pres">
      <dgm:prSet presAssocID="{8F62A4CC-8AC0-46FE-A3D6-7927D3A625D6}" presName="tx2" presStyleLbl="revTx" presStyleIdx="2" presStyleCnt="4"/>
      <dgm:spPr/>
    </dgm:pt>
    <dgm:pt modelId="{3A55DB84-4805-455F-B413-45D2CBA99E25}" type="pres">
      <dgm:prSet presAssocID="{8F62A4CC-8AC0-46FE-A3D6-7927D3A625D6}" presName="vert2" presStyleCnt="0"/>
      <dgm:spPr/>
    </dgm:pt>
    <dgm:pt modelId="{BD568807-0118-4F72-B2D8-39F22533A665}" type="pres">
      <dgm:prSet presAssocID="{8F62A4CC-8AC0-46FE-A3D6-7927D3A625D6}" presName="thinLine2b" presStyleLbl="callout" presStyleIdx="1" presStyleCnt="3"/>
      <dgm:spPr/>
    </dgm:pt>
    <dgm:pt modelId="{F18E5ED9-680F-40BC-9D87-D1208AEAE9F3}" type="pres">
      <dgm:prSet presAssocID="{8F62A4CC-8AC0-46FE-A3D6-7927D3A625D6}" presName="vertSpace2b" presStyleCnt="0"/>
      <dgm:spPr/>
    </dgm:pt>
    <dgm:pt modelId="{8C4F062D-26D0-47B6-86B0-9053101F91DB}" type="pres">
      <dgm:prSet presAssocID="{472E772B-106C-4A4C-AD91-77CC3B0025D6}" presName="horz2" presStyleCnt="0"/>
      <dgm:spPr/>
    </dgm:pt>
    <dgm:pt modelId="{D501CD00-82B3-47B8-A955-9DD79573B6E3}" type="pres">
      <dgm:prSet presAssocID="{472E772B-106C-4A4C-AD91-77CC3B0025D6}" presName="horzSpace2" presStyleCnt="0"/>
      <dgm:spPr/>
    </dgm:pt>
    <dgm:pt modelId="{0F0AD596-8523-4B37-9584-17BE2C22C808}" type="pres">
      <dgm:prSet presAssocID="{472E772B-106C-4A4C-AD91-77CC3B0025D6}" presName="tx2" presStyleLbl="revTx" presStyleIdx="3" presStyleCnt="4"/>
      <dgm:spPr/>
    </dgm:pt>
    <dgm:pt modelId="{40E5E115-88AF-46BC-BBAB-7B9068FB6522}" type="pres">
      <dgm:prSet presAssocID="{472E772B-106C-4A4C-AD91-77CC3B0025D6}" presName="vert2" presStyleCnt="0"/>
      <dgm:spPr/>
    </dgm:pt>
    <dgm:pt modelId="{7665C53D-B556-4EAA-8B7D-3C4835F3850F}" type="pres">
      <dgm:prSet presAssocID="{472E772B-106C-4A4C-AD91-77CC3B0025D6}" presName="thinLine2b" presStyleLbl="callout" presStyleIdx="2" presStyleCnt="3"/>
      <dgm:spPr/>
    </dgm:pt>
    <dgm:pt modelId="{BC56BFBC-666F-4ED1-936C-396F57FB920B}" type="pres">
      <dgm:prSet presAssocID="{472E772B-106C-4A4C-AD91-77CC3B0025D6}" presName="vertSpace2b" presStyleCnt="0"/>
      <dgm:spPr/>
    </dgm:pt>
  </dgm:ptLst>
  <dgm:cxnLst>
    <dgm:cxn modelId="{8B772431-E8BF-4ECA-9C39-C8DFD2A8EC0E}" srcId="{C20F6758-0A70-4C23-A4B3-F3ACD91B90E5}" destId="{8F62A4CC-8AC0-46FE-A3D6-7927D3A625D6}" srcOrd="1" destOrd="0" parTransId="{D3C7C4A0-C8BC-4AED-AC0D-7B81F345F3AE}" sibTransId="{9B19424E-D4E7-400A-A2D3-77E552F34A08}"/>
    <dgm:cxn modelId="{F5D0F632-97D9-41D5-AAD2-2CCAB599929A}" type="presOf" srcId="{C20F6758-0A70-4C23-A4B3-F3ACD91B90E5}" destId="{F0128177-68C7-4EB2-813E-BB065F885125}" srcOrd="0" destOrd="0" presId="urn:microsoft.com/office/officeart/2008/layout/LinedList"/>
    <dgm:cxn modelId="{ABD4AC3E-2741-41AF-A5DB-F35953F06023}" type="presOf" srcId="{472E772B-106C-4A4C-AD91-77CC3B0025D6}" destId="{0F0AD596-8523-4B37-9584-17BE2C22C808}" srcOrd="0" destOrd="0" presId="urn:microsoft.com/office/officeart/2008/layout/LinedList"/>
    <dgm:cxn modelId="{FD45887D-7037-4A38-9CFF-A8DE226A0017}" srcId="{C20F6758-0A70-4C23-A4B3-F3ACD91B90E5}" destId="{BABD71F6-A6CE-40E0-B3D2-A357ED3C9178}" srcOrd="0" destOrd="0" parTransId="{A462E398-1C1D-4C35-9658-C6FDD993EA24}" sibTransId="{C4B5AC8C-64BF-42AB-A4C7-F2B7AE93AE75}"/>
    <dgm:cxn modelId="{E7A0FF80-A8FA-4A38-8D07-370CF02023D5}" type="presOf" srcId="{BABD71F6-A6CE-40E0-B3D2-A357ED3C9178}" destId="{98AB4C44-0FC4-4BC6-9760-FF06160A70CD}" srcOrd="0" destOrd="0" presId="urn:microsoft.com/office/officeart/2008/layout/LinedList"/>
    <dgm:cxn modelId="{DA9B8CBE-30FB-4728-B69B-CCF490E94EF2}" srcId="{2B5557F0-C16F-4570-8170-5A44876DBF6F}" destId="{C20F6758-0A70-4C23-A4B3-F3ACD91B90E5}" srcOrd="0" destOrd="0" parTransId="{0727C923-22F5-4E4E-9BBB-B284BB09238F}" sibTransId="{48BBE265-C4DA-43B8-9AEB-B760389028EA}"/>
    <dgm:cxn modelId="{DE70EEC9-3781-4358-B797-DF198E001A6E}" type="presOf" srcId="{8F62A4CC-8AC0-46FE-A3D6-7927D3A625D6}" destId="{937C8703-8705-4D2B-BD39-BF58BCFE04DD}" srcOrd="0" destOrd="0" presId="urn:microsoft.com/office/officeart/2008/layout/LinedList"/>
    <dgm:cxn modelId="{1E2A66CB-7582-4878-B8DC-F80AB4FC3F6A}" srcId="{C20F6758-0A70-4C23-A4B3-F3ACD91B90E5}" destId="{472E772B-106C-4A4C-AD91-77CC3B0025D6}" srcOrd="2" destOrd="0" parTransId="{0B560E89-D22D-4056-B474-71B3143362F6}" sibTransId="{E5B507F4-FBE8-4F59-956B-810C5538876D}"/>
    <dgm:cxn modelId="{36849BD2-5417-4E0B-85C5-3FD3384652C7}" type="presOf" srcId="{2B5557F0-C16F-4570-8170-5A44876DBF6F}" destId="{45EADED2-DF48-4BB3-B35F-C41437802484}" srcOrd="0" destOrd="0" presId="urn:microsoft.com/office/officeart/2008/layout/LinedList"/>
    <dgm:cxn modelId="{11518CCE-28F0-4CE2-8D6D-0F011748BFAE}" type="presParOf" srcId="{45EADED2-DF48-4BB3-B35F-C41437802484}" destId="{44CA1999-819E-48D9-9926-F6963F69964F}" srcOrd="0" destOrd="0" presId="urn:microsoft.com/office/officeart/2008/layout/LinedList"/>
    <dgm:cxn modelId="{D7A61CD7-D851-482E-9AD8-351CE9197E91}" type="presParOf" srcId="{45EADED2-DF48-4BB3-B35F-C41437802484}" destId="{1AE82AA8-6788-4605-8D60-94D7CE105067}" srcOrd="1" destOrd="0" presId="urn:microsoft.com/office/officeart/2008/layout/LinedList"/>
    <dgm:cxn modelId="{0A9C2CB1-1D69-46E7-92F4-A2B26C887507}" type="presParOf" srcId="{1AE82AA8-6788-4605-8D60-94D7CE105067}" destId="{F0128177-68C7-4EB2-813E-BB065F885125}" srcOrd="0" destOrd="0" presId="urn:microsoft.com/office/officeart/2008/layout/LinedList"/>
    <dgm:cxn modelId="{B8C0BDB3-D8FA-4CB3-B6B5-2944A12C3BA6}" type="presParOf" srcId="{1AE82AA8-6788-4605-8D60-94D7CE105067}" destId="{008B91DB-52F4-42C4-B2A7-9F988CB10B71}" srcOrd="1" destOrd="0" presId="urn:microsoft.com/office/officeart/2008/layout/LinedList"/>
    <dgm:cxn modelId="{6B7CA868-77FB-4554-BE26-D687AD59A8E9}" type="presParOf" srcId="{008B91DB-52F4-42C4-B2A7-9F988CB10B71}" destId="{645E7A91-E307-4E32-B2D3-F5CFB88F584F}" srcOrd="0" destOrd="0" presId="urn:microsoft.com/office/officeart/2008/layout/LinedList"/>
    <dgm:cxn modelId="{2C4002C2-C1CA-4B6F-B33D-7A79D74515D5}" type="presParOf" srcId="{008B91DB-52F4-42C4-B2A7-9F988CB10B71}" destId="{8E3BF507-F704-44D7-9A8B-F198BAA3A4F8}" srcOrd="1" destOrd="0" presId="urn:microsoft.com/office/officeart/2008/layout/LinedList"/>
    <dgm:cxn modelId="{D7E39AA4-FC6E-4E1D-9C41-E066FB706CAF}" type="presParOf" srcId="{8E3BF507-F704-44D7-9A8B-F198BAA3A4F8}" destId="{51565A88-9460-4D06-B792-5F82F6E9BC49}" srcOrd="0" destOrd="0" presId="urn:microsoft.com/office/officeart/2008/layout/LinedList"/>
    <dgm:cxn modelId="{81B36B44-B375-4043-8FE1-E771E1816754}" type="presParOf" srcId="{8E3BF507-F704-44D7-9A8B-F198BAA3A4F8}" destId="{98AB4C44-0FC4-4BC6-9760-FF06160A70CD}" srcOrd="1" destOrd="0" presId="urn:microsoft.com/office/officeart/2008/layout/LinedList"/>
    <dgm:cxn modelId="{9DB01615-1D4D-4F00-ABA3-204FEDF26D6D}" type="presParOf" srcId="{8E3BF507-F704-44D7-9A8B-F198BAA3A4F8}" destId="{DA481F4D-33A1-41A1-A1FF-EE686A3F2FAB}" srcOrd="2" destOrd="0" presId="urn:microsoft.com/office/officeart/2008/layout/LinedList"/>
    <dgm:cxn modelId="{2106A4DB-3E56-464C-B94F-2218D22F9EF2}" type="presParOf" srcId="{008B91DB-52F4-42C4-B2A7-9F988CB10B71}" destId="{6312DDC6-8807-4EA0-A31B-086F1D99D66D}" srcOrd="2" destOrd="0" presId="urn:microsoft.com/office/officeart/2008/layout/LinedList"/>
    <dgm:cxn modelId="{EA322D5B-9E2C-4625-98EE-83218348964F}" type="presParOf" srcId="{008B91DB-52F4-42C4-B2A7-9F988CB10B71}" destId="{33685711-50D6-4E65-A461-AE035D04418E}" srcOrd="3" destOrd="0" presId="urn:microsoft.com/office/officeart/2008/layout/LinedList"/>
    <dgm:cxn modelId="{3CF7CBDE-6F57-4CED-BD68-E0BB9C2D5284}" type="presParOf" srcId="{008B91DB-52F4-42C4-B2A7-9F988CB10B71}" destId="{470276BC-B5ED-4C8A-9193-4E679CC57AD7}" srcOrd="4" destOrd="0" presId="urn:microsoft.com/office/officeart/2008/layout/LinedList"/>
    <dgm:cxn modelId="{4FA0D549-F0A4-498E-BE61-05E211DAB69C}" type="presParOf" srcId="{470276BC-B5ED-4C8A-9193-4E679CC57AD7}" destId="{2029EFFB-76FF-424F-B0CE-0C060F62EEE5}" srcOrd="0" destOrd="0" presId="urn:microsoft.com/office/officeart/2008/layout/LinedList"/>
    <dgm:cxn modelId="{B6AE5E9D-C15A-4DDA-9DFA-5C69A3AFF404}" type="presParOf" srcId="{470276BC-B5ED-4C8A-9193-4E679CC57AD7}" destId="{937C8703-8705-4D2B-BD39-BF58BCFE04DD}" srcOrd="1" destOrd="0" presId="urn:microsoft.com/office/officeart/2008/layout/LinedList"/>
    <dgm:cxn modelId="{6805C288-9326-484D-86E3-7BBD959365B8}" type="presParOf" srcId="{470276BC-B5ED-4C8A-9193-4E679CC57AD7}" destId="{3A55DB84-4805-455F-B413-45D2CBA99E25}" srcOrd="2" destOrd="0" presId="urn:microsoft.com/office/officeart/2008/layout/LinedList"/>
    <dgm:cxn modelId="{CD0943BC-677D-48F3-95E6-7A0EB226CB97}" type="presParOf" srcId="{008B91DB-52F4-42C4-B2A7-9F988CB10B71}" destId="{BD568807-0118-4F72-B2D8-39F22533A665}" srcOrd="5" destOrd="0" presId="urn:microsoft.com/office/officeart/2008/layout/LinedList"/>
    <dgm:cxn modelId="{F4D2AA8E-5C35-42BB-9EAB-2EFA17B93586}" type="presParOf" srcId="{008B91DB-52F4-42C4-B2A7-9F988CB10B71}" destId="{F18E5ED9-680F-40BC-9D87-D1208AEAE9F3}" srcOrd="6" destOrd="0" presId="urn:microsoft.com/office/officeart/2008/layout/LinedList"/>
    <dgm:cxn modelId="{AFC1CE5E-0590-4744-BFF2-01292B8C4F4D}" type="presParOf" srcId="{008B91DB-52F4-42C4-B2A7-9F988CB10B71}" destId="{8C4F062D-26D0-47B6-86B0-9053101F91DB}" srcOrd="7" destOrd="0" presId="urn:microsoft.com/office/officeart/2008/layout/LinedList"/>
    <dgm:cxn modelId="{DBEC2A18-C553-43F6-B9F9-EB66091092EE}" type="presParOf" srcId="{8C4F062D-26D0-47B6-86B0-9053101F91DB}" destId="{D501CD00-82B3-47B8-A955-9DD79573B6E3}" srcOrd="0" destOrd="0" presId="urn:microsoft.com/office/officeart/2008/layout/LinedList"/>
    <dgm:cxn modelId="{451A00BC-39BF-415E-AF97-3638CEC89321}" type="presParOf" srcId="{8C4F062D-26D0-47B6-86B0-9053101F91DB}" destId="{0F0AD596-8523-4B37-9584-17BE2C22C808}" srcOrd="1" destOrd="0" presId="urn:microsoft.com/office/officeart/2008/layout/LinedList"/>
    <dgm:cxn modelId="{A282C9CB-FBB2-4EDE-94B9-9E873DDB21D9}" type="presParOf" srcId="{8C4F062D-26D0-47B6-86B0-9053101F91DB}" destId="{40E5E115-88AF-46BC-BBAB-7B9068FB6522}" srcOrd="2" destOrd="0" presId="urn:microsoft.com/office/officeart/2008/layout/LinedList"/>
    <dgm:cxn modelId="{25054763-1940-48B7-92B2-5C48004F987D}" type="presParOf" srcId="{008B91DB-52F4-42C4-B2A7-9F988CB10B71}" destId="{7665C53D-B556-4EAA-8B7D-3C4835F3850F}" srcOrd="8" destOrd="0" presId="urn:microsoft.com/office/officeart/2008/layout/LinedList"/>
    <dgm:cxn modelId="{30FDC406-248E-485A-B9AB-580265B7024F}" type="presParOf" srcId="{008B91DB-52F4-42C4-B2A7-9F988CB10B71}" destId="{BC56BFBC-666F-4ED1-936C-396F57FB920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973BE-E0AC-4342-A028-E40784526A45}">
      <dsp:nvSpPr>
        <dsp:cNvPr id="0" name=""/>
        <dsp:cNvSpPr/>
      </dsp:nvSpPr>
      <dsp:spPr>
        <a:xfrm rot="16200000">
          <a:off x="797513" y="-5866"/>
          <a:ext cx="2069420" cy="208115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kern="1200" dirty="0">
              <a:solidFill>
                <a:schemeClr val="bg1"/>
              </a:solidFill>
            </a:rPr>
            <a:t>Поставщики не будут с нами работать</a:t>
          </a:r>
          <a:endParaRPr lang="ru-RU" sz="1300" kern="1200" dirty="0">
            <a:solidFill>
              <a:schemeClr val="bg1"/>
            </a:solidFill>
          </a:endParaRPr>
        </a:p>
      </dsp:txBody>
      <dsp:txXfrm rot="5400000">
        <a:off x="791646" y="517356"/>
        <a:ext cx="1719006" cy="1034710"/>
      </dsp:txXfrm>
    </dsp:sp>
    <dsp:sp modelId="{5C885A47-B919-4642-9B32-D66C270E2558}">
      <dsp:nvSpPr>
        <dsp:cNvPr id="0" name=""/>
        <dsp:cNvSpPr/>
      </dsp:nvSpPr>
      <dsp:spPr>
        <a:xfrm rot="5400000">
          <a:off x="3969130" y="9172"/>
          <a:ext cx="2075070" cy="2087279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kern="1200" dirty="0">
              <a:solidFill>
                <a:schemeClr val="bg1"/>
              </a:solidFill>
            </a:rPr>
            <a:t>Поиск желающих принять участие, поиск знакомых и людей с совестью</a:t>
          </a:r>
          <a:endParaRPr lang="ru-RU" sz="1300" kern="1200" dirty="0">
            <a:solidFill>
              <a:schemeClr val="bg1"/>
            </a:solidFill>
          </a:endParaRPr>
        </a:p>
      </dsp:txBody>
      <dsp:txXfrm rot="-5400000">
        <a:off x="4326163" y="534044"/>
        <a:ext cx="1724142" cy="10375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1999-819E-48D9-9926-F6963F69964F}">
      <dsp:nvSpPr>
        <dsp:cNvPr id="0" name=""/>
        <dsp:cNvSpPr/>
      </dsp:nvSpPr>
      <dsp:spPr>
        <a:xfrm>
          <a:off x="0" y="1144"/>
          <a:ext cx="1931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8177-68C7-4EB2-813E-BB065F885125}">
      <dsp:nvSpPr>
        <dsp:cNvPr id="0" name=""/>
        <dsp:cNvSpPr/>
      </dsp:nvSpPr>
      <dsp:spPr>
        <a:xfrm>
          <a:off x="0" y="1144"/>
          <a:ext cx="386291" cy="2340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0" y="1144"/>
        <a:ext cx="386291" cy="2340803"/>
      </dsp:txXfrm>
    </dsp:sp>
    <dsp:sp modelId="{98AB4C44-0FC4-4BC6-9760-FF06160A70CD}">
      <dsp:nvSpPr>
        <dsp:cNvPr id="0" name=""/>
        <dsp:cNvSpPr/>
      </dsp:nvSpPr>
      <dsp:spPr>
        <a:xfrm>
          <a:off x="415263" y="37719"/>
          <a:ext cx="1516195" cy="731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Команда из 8 человек</a:t>
          </a:r>
        </a:p>
      </dsp:txBody>
      <dsp:txXfrm>
        <a:off x="415263" y="37719"/>
        <a:ext cx="1516195" cy="731501"/>
      </dsp:txXfrm>
    </dsp:sp>
    <dsp:sp modelId="{6312DDC6-8807-4EA0-A31B-086F1D99D66D}">
      <dsp:nvSpPr>
        <dsp:cNvPr id="0" name=""/>
        <dsp:cNvSpPr/>
      </dsp:nvSpPr>
      <dsp:spPr>
        <a:xfrm>
          <a:off x="386291" y="769220"/>
          <a:ext cx="1545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AD596-8523-4B37-9584-17BE2C22C808}">
      <dsp:nvSpPr>
        <dsp:cNvPr id="0" name=""/>
        <dsp:cNvSpPr/>
      </dsp:nvSpPr>
      <dsp:spPr>
        <a:xfrm>
          <a:off x="415263" y="805795"/>
          <a:ext cx="1516195" cy="731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Трое с опытом работы с техникой более 5 лет</a:t>
          </a:r>
        </a:p>
      </dsp:txBody>
      <dsp:txXfrm>
        <a:off x="415263" y="805795"/>
        <a:ext cx="1516195" cy="731501"/>
      </dsp:txXfrm>
    </dsp:sp>
    <dsp:sp modelId="{7665C53D-B556-4EAA-8B7D-3C4835F3850F}">
      <dsp:nvSpPr>
        <dsp:cNvPr id="0" name=""/>
        <dsp:cNvSpPr/>
      </dsp:nvSpPr>
      <dsp:spPr>
        <a:xfrm>
          <a:off x="386291" y="1537296"/>
          <a:ext cx="1545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71B0A-ADB6-47D9-BB29-25DF58BFD855}">
      <dsp:nvSpPr>
        <dsp:cNvPr id="0" name=""/>
        <dsp:cNvSpPr/>
      </dsp:nvSpPr>
      <dsp:spPr>
        <a:xfrm>
          <a:off x="415263" y="1573871"/>
          <a:ext cx="1516195" cy="731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Многолетний слаженный коллектив</a:t>
          </a:r>
        </a:p>
      </dsp:txBody>
      <dsp:txXfrm>
        <a:off x="415263" y="1573871"/>
        <a:ext cx="1516195" cy="731501"/>
      </dsp:txXfrm>
    </dsp:sp>
    <dsp:sp modelId="{3665DA94-05EA-4674-8646-74FF4DC2DE43}">
      <dsp:nvSpPr>
        <dsp:cNvPr id="0" name=""/>
        <dsp:cNvSpPr/>
      </dsp:nvSpPr>
      <dsp:spPr>
        <a:xfrm>
          <a:off x="386291" y="2305372"/>
          <a:ext cx="1545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1999-819E-48D9-9926-F6963F69964F}">
      <dsp:nvSpPr>
        <dsp:cNvPr id="0" name=""/>
        <dsp:cNvSpPr/>
      </dsp:nvSpPr>
      <dsp:spPr>
        <a:xfrm>
          <a:off x="0" y="836"/>
          <a:ext cx="30886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8177-68C7-4EB2-813E-BB065F885125}">
      <dsp:nvSpPr>
        <dsp:cNvPr id="0" name=""/>
        <dsp:cNvSpPr/>
      </dsp:nvSpPr>
      <dsp:spPr>
        <a:xfrm>
          <a:off x="0" y="836"/>
          <a:ext cx="617728" cy="171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0" y="836"/>
        <a:ext cx="617728" cy="1711498"/>
      </dsp:txXfrm>
    </dsp:sp>
    <dsp:sp modelId="{98AB4C44-0FC4-4BC6-9760-FF06160A70CD}">
      <dsp:nvSpPr>
        <dsp:cNvPr id="0" name=""/>
        <dsp:cNvSpPr/>
      </dsp:nvSpPr>
      <dsp:spPr>
        <a:xfrm>
          <a:off x="664057" y="27578"/>
          <a:ext cx="2424582" cy="53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Тонерный</a:t>
          </a:r>
          <a:r>
            <a:rPr lang="ru-RU" sz="1200" kern="1200" dirty="0"/>
            <a:t> пылесос</a:t>
          </a:r>
        </a:p>
      </dsp:txBody>
      <dsp:txXfrm>
        <a:off x="664057" y="27578"/>
        <a:ext cx="2424582" cy="534843"/>
      </dsp:txXfrm>
    </dsp:sp>
    <dsp:sp modelId="{6312DDC6-8807-4EA0-A31B-086F1D99D66D}">
      <dsp:nvSpPr>
        <dsp:cNvPr id="0" name=""/>
        <dsp:cNvSpPr/>
      </dsp:nvSpPr>
      <dsp:spPr>
        <a:xfrm>
          <a:off x="617727" y="562422"/>
          <a:ext cx="2470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926BBF-75CF-4EE1-93EE-F4BDF5107562}">
      <dsp:nvSpPr>
        <dsp:cNvPr id="0" name=""/>
        <dsp:cNvSpPr/>
      </dsp:nvSpPr>
      <dsp:spPr>
        <a:xfrm>
          <a:off x="664057" y="528202"/>
          <a:ext cx="2424582" cy="53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Разнообразные компьютерные комплектующие</a:t>
          </a:r>
        </a:p>
      </dsp:txBody>
      <dsp:txXfrm>
        <a:off x="664057" y="528202"/>
        <a:ext cx="2424582" cy="534843"/>
      </dsp:txXfrm>
    </dsp:sp>
    <dsp:sp modelId="{465EED15-4B91-4973-8BEB-D0EB4132CC46}">
      <dsp:nvSpPr>
        <dsp:cNvPr id="0" name=""/>
        <dsp:cNvSpPr/>
      </dsp:nvSpPr>
      <dsp:spPr>
        <a:xfrm>
          <a:off x="617727" y="1124007"/>
          <a:ext cx="2470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C598C-C176-41D2-AE74-B0C71746DBC0}">
      <dsp:nvSpPr>
        <dsp:cNvPr id="0" name=""/>
        <dsp:cNvSpPr/>
      </dsp:nvSpPr>
      <dsp:spPr>
        <a:xfrm>
          <a:off x="664057" y="1150749"/>
          <a:ext cx="2424582" cy="534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Полный набор инструментов для ремонта техники</a:t>
          </a:r>
        </a:p>
      </dsp:txBody>
      <dsp:txXfrm>
        <a:off x="664057" y="1150749"/>
        <a:ext cx="2424582" cy="534843"/>
      </dsp:txXfrm>
    </dsp:sp>
    <dsp:sp modelId="{20FF9AD9-95B7-4080-B3D6-83C4761BB7FA}">
      <dsp:nvSpPr>
        <dsp:cNvPr id="0" name=""/>
        <dsp:cNvSpPr/>
      </dsp:nvSpPr>
      <dsp:spPr>
        <a:xfrm>
          <a:off x="617727" y="1685593"/>
          <a:ext cx="24709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1999-819E-48D9-9926-F6963F69964F}">
      <dsp:nvSpPr>
        <dsp:cNvPr id="0" name=""/>
        <dsp:cNvSpPr/>
      </dsp:nvSpPr>
      <dsp:spPr>
        <a:xfrm>
          <a:off x="0" y="406"/>
          <a:ext cx="1931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8177-68C7-4EB2-813E-BB065F885125}">
      <dsp:nvSpPr>
        <dsp:cNvPr id="0" name=""/>
        <dsp:cNvSpPr/>
      </dsp:nvSpPr>
      <dsp:spPr>
        <a:xfrm>
          <a:off x="0" y="406"/>
          <a:ext cx="1931459" cy="37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Магазин 30 м2</a:t>
          </a:r>
        </a:p>
      </dsp:txBody>
      <dsp:txXfrm>
        <a:off x="0" y="406"/>
        <a:ext cx="1931459" cy="370157"/>
      </dsp:txXfrm>
    </dsp:sp>
    <dsp:sp modelId="{0CF951B8-7931-430D-9537-2977480B9DF0}">
      <dsp:nvSpPr>
        <dsp:cNvPr id="0" name=""/>
        <dsp:cNvSpPr/>
      </dsp:nvSpPr>
      <dsp:spPr>
        <a:xfrm>
          <a:off x="0" y="370564"/>
          <a:ext cx="1931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B1E0F-2D4C-411F-B3D3-79112312C144}">
      <dsp:nvSpPr>
        <dsp:cNvPr id="0" name=""/>
        <dsp:cNvSpPr/>
      </dsp:nvSpPr>
      <dsp:spPr>
        <a:xfrm>
          <a:off x="0" y="370564"/>
          <a:ext cx="1931459" cy="702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Склады общей площадью 200 м2</a:t>
          </a:r>
        </a:p>
      </dsp:txBody>
      <dsp:txXfrm>
        <a:off x="0" y="370564"/>
        <a:ext cx="1931459" cy="702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973BE-E0AC-4342-A028-E40784526A45}">
      <dsp:nvSpPr>
        <dsp:cNvPr id="0" name=""/>
        <dsp:cNvSpPr/>
      </dsp:nvSpPr>
      <dsp:spPr>
        <a:xfrm rot="16200000">
          <a:off x="5068" y="1796"/>
          <a:ext cx="2073591" cy="208800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Низкий процент рабочей или современной техники в поставках</a:t>
          </a:r>
        </a:p>
      </dsp:txBody>
      <dsp:txXfrm rot="5400000">
        <a:off x="-2139" y="527401"/>
        <a:ext cx="1725128" cy="1036795"/>
      </dsp:txXfrm>
    </dsp:sp>
    <dsp:sp modelId="{5C885A47-B919-4642-9B32-D66C270E2558}">
      <dsp:nvSpPr>
        <dsp:cNvPr id="0" name=""/>
        <dsp:cNvSpPr/>
      </dsp:nvSpPr>
      <dsp:spPr>
        <a:xfrm rot="5400000">
          <a:off x="3079497" y="1190"/>
          <a:ext cx="2089218" cy="208921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Поиск новых поставщиков, увеличение количества поставок</a:t>
          </a:r>
        </a:p>
      </dsp:txBody>
      <dsp:txXfrm rot="-5400000">
        <a:off x="3445110" y="523495"/>
        <a:ext cx="1723605" cy="1044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973BE-E0AC-4342-A028-E40784526A45}">
      <dsp:nvSpPr>
        <dsp:cNvPr id="0" name=""/>
        <dsp:cNvSpPr/>
      </dsp:nvSpPr>
      <dsp:spPr>
        <a:xfrm rot="16200000">
          <a:off x="1328" y="262"/>
          <a:ext cx="2091074" cy="209107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u="none" kern="1200" dirty="0">
              <a:solidFill>
                <a:schemeClr val="bg1"/>
              </a:solidFill>
            </a:rPr>
            <a:t>Будет найдено слишком много/слишком крупных поставщиков</a:t>
          </a:r>
          <a:endParaRPr lang="ru-RU" sz="1200" kern="1200" dirty="0">
            <a:solidFill>
              <a:schemeClr val="bg1"/>
            </a:solidFill>
          </a:endParaRPr>
        </a:p>
      </dsp:txBody>
      <dsp:txXfrm rot="5400000">
        <a:off x="1329" y="523030"/>
        <a:ext cx="1725136" cy="1045537"/>
      </dsp:txXfrm>
    </dsp:sp>
    <dsp:sp modelId="{5C885A47-B919-4642-9B32-D66C270E2558}">
      <dsp:nvSpPr>
        <dsp:cNvPr id="0" name=""/>
        <dsp:cNvSpPr/>
      </dsp:nvSpPr>
      <dsp:spPr>
        <a:xfrm rot="5400000">
          <a:off x="3335380" y="262"/>
          <a:ext cx="2091074" cy="209107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u="none" kern="1200" dirty="0">
              <a:solidFill>
                <a:schemeClr val="bg1"/>
              </a:solidFill>
            </a:rPr>
            <a:t>Увеличение команды, поиск людей</a:t>
          </a:r>
          <a:endParaRPr lang="ru-RU" sz="1200" kern="1200" dirty="0">
            <a:solidFill>
              <a:schemeClr val="bg1"/>
            </a:solidFill>
          </a:endParaRPr>
        </a:p>
      </dsp:txBody>
      <dsp:txXfrm rot="-5400000">
        <a:off x="3701319" y="523030"/>
        <a:ext cx="1725136" cy="1045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973BE-E0AC-4342-A028-E40784526A45}">
      <dsp:nvSpPr>
        <dsp:cNvPr id="0" name=""/>
        <dsp:cNvSpPr/>
      </dsp:nvSpPr>
      <dsp:spPr>
        <a:xfrm rot="16200000">
          <a:off x="1681" y="432"/>
          <a:ext cx="2090734" cy="2090734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u="none" kern="1200" dirty="0">
              <a:solidFill>
                <a:schemeClr val="bg1"/>
              </a:solidFill>
            </a:rPr>
            <a:t>Проект закроется из-за сложной экономической обстановки</a:t>
          </a:r>
          <a:endParaRPr lang="ru-RU" sz="1000" kern="1200" dirty="0">
            <a:solidFill>
              <a:schemeClr val="bg1"/>
            </a:solidFill>
          </a:endParaRPr>
        </a:p>
      </dsp:txBody>
      <dsp:txXfrm rot="5400000">
        <a:off x="1682" y="523115"/>
        <a:ext cx="1724856" cy="1045367"/>
      </dsp:txXfrm>
    </dsp:sp>
    <dsp:sp modelId="{5C885A47-B919-4642-9B32-D66C270E2558}">
      <dsp:nvSpPr>
        <dsp:cNvPr id="0" name=""/>
        <dsp:cNvSpPr/>
      </dsp:nvSpPr>
      <dsp:spPr>
        <a:xfrm rot="5400000">
          <a:off x="3111967" y="0"/>
          <a:ext cx="2090734" cy="2090734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u="none" kern="1200" dirty="0">
              <a:solidFill>
                <a:schemeClr val="bg1"/>
              </a:solidFill>
            </a:rPr>
            <a:t>Улучшение системы контроля за специалистами, поиск реальной причины проблемы внутри</a:t>
          </a:r>
          <a:endParaRPr lang="ru-RU" sz="1000" kern="1200" dirty="0">
            <a:solidFill>
              <a:schemeClr val="bg1"/>
            </a:solidFill>
          </a:endParaRPr>
        </a:p>
      </dsp:txBody>
      <dsp:txXfrm rot="-5400000">
        <a:off x="3477846" y="522683"/>
        <a:ext cx="1724856" cy="1045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15B53-0E14-442A-ADD7-21CE86F73058}">
      <dsp:nvSpPr>
        <dsp:cNvPr id="0" name=""/>
        <dsp:cNvSpPr/>
      </dsp:nvSpPr>
      <dsp:spPr>
        <a:xfrm>
          <a:off x="2848960" y="659"/>
          <a:ext cx="1394990" cy="9067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Команда</a:t>
          </a:r>
        </a:p>
      </dsp:txBody>
      <dsp:txXfrm>
        <a:off x="2893224" y="44923"/>
        <a:ext cx="1306462" cy="818215"/>
      </dsp:txXfrm>
    </dsp:sp>
    <dsp:sp modelId="{E132C688-74C0-4E73-A20E-2D568CC910CE}">
      <dsp:nvSpPr>
        <dsp:cNvPr id="0" name=""/>
        <dsp:cNvSpPr/>
      </dsp:nvSpPr>
      <dsp:spPr>
        <a:xfrm>
          <a:off x="1409468" y="454031"/>
          <a:ext cx="4273974" cy="4273974"/>
        </a:xfrm>
        <a:custGeom>
          <a:avLst/>
          <a:gdLst/>
          <a:ahLst/>
          <a:cxnLst/>
          <a:rect l="0" t="0" r="0" b="0"/>
          <a:pathLst>
            <a:path>
              <a:moveTo>
                <a:pt x="2843405" y="120136"/>
              </a:moveTo>
              <a:arcTo wR="2136987" hR="2136987" stAng="17358192" swAng="1501980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5D665-FADB-43C3-9409-EE4D01295782}">
      <dsp:nvSpPr>
        <dsp:cNvPr id="0" name=""/>
        <dsp:cNvSpPr/>
      </dsp:nvSpPr>
      <dsp:spPr>
        <a:xfrm>
          <a:off x="4699645" y="1069153"/>
          <a:ext cx="1394990" cy="90674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</a:rPr>
            <a:t>Помещение</a:t>
          </a:r>
        </a:p>
      </dsp:txBody>
      <dsp:txXfrm>
        <a:off x="4743909" y="1113417"/>
        <a:ext cx="1306462" cy="818215"/>
      </dsp:txXfrm>
    </dsp:sp>
    <dsp:sp modelId="{3A3E1F15-5B12-4589-8E10-ED6C8EE7C2D2}">
      <dsp:nvSpPr>
        <dsp:cNvPr id="0" name=""/>
        <dsp:cNvSpPr/>
      </dsp:nvSpPr>
      <dsp:spPr>
        <a:xfrm>
          <a:off x="1400651" y="423895"/>
          <a:ext cx="4273974" cy="4273974"/>
        </a:xfrm>
        <a:custGeom>
          <a:avLst/>
          <a:gdLst/>
          <a:ahLst/>
          <a:cxnLst/>
          <a:rect l="0" t="0" r="0" b="0"/>
          <a:pathLst>
            <a:path>
              <a:moveTo>
                <a:pt x="4195612" y="1563595"/>
              </a:moveTo>
              <a:arcTo wR="2136987" hR="2136987" stAng="20666148" swAng="1925388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604CE-DEC8-4B51-AA65-6CE11F120077}">
      <dsp:nvSpPr>
        <dsp:cNvPr id="0" name=""/>
        <dsp:cNvSpPr/>
      </dsp:nvSpPr>
      <dsp:spPr>
        <a:xfrm>
          <a:off x="4568011" y="3180272"/>
          <a:ext cx="1648627" cy="90674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</a:rPr>
            <a:t>Инструменты и комплектующие</a:t>
          </a:r>
        </a:p>
      </dsp:txBody>
      <dsp:txXfrm>
        <a:off x="4612275" y="3224536"/>
        <a:ext cx="1560099" cy="818215"/>
      </dsp:txXfrm>
    </dsp:sp>
    <dsp:sp modelId="{EC92C7C5-3E33-4CE9-BD42-47BAAB2294EA}">
      <dsp:nvSpPr>
        <dsp:cNvPr id="0" name=""/>
        <dsp:cNvSpPr/>
      </dsp:nvSpPr>
      <dsp:spPr>
        <a:xfrm>
          <a:off x="1372928" y="467021"/>
          <a:ext cx="4273974" cy="4273974"/>
        </a:xfrm>
        <a:custGeom>
          <a:avLst/>
          <a:gdLst/>
          <a:ahLst/>
          <a:cxnLst/>
          <a:rect l="0" t="0" r="0" b="0"/>
          <a:pathLst>
            <a:path>
              <a:moveTo>
                <a:pt x="3668945" y="3626893"/>
              </a:moveTo>
              <a:arcTo wR="2136987" hR="2136987" stAng="2652163" swAng="1527009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CA5ED-C7A4-4400-B455-071D3B3EB677}">
      <dsp:nvSpPr>
        <dsp:cNvPr id="0" name=""/>
        <dsp:cNvSpPr/>
      </dsp:nvSpPr>
      <dsp:spPr>
        <a:xfrm>
          <a:off x="2848960" y="4274634"/>
          <a:ext cx="1394990" cy="90674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</a:rPr>
            <a:t>Энергия</a:t>
          </a:r>
        </a:p>
      </dsp:txBody>
      <dsp:txXfrm>
        <a:off x="2893224" y="4318898"/>
        <a:ext cx="1306462" cy="818215"/>
      </dsp:txXfrm>
    </dsp:sp>
    <dsp:sp modelId="{9ABE9801-9149-4702-9BB0-E4AA1C690AA3}">
      <dsp:nvSpPr>
        <dsp:cNvPr id="0" name=""/>
        <dsp:cNvSpPr/>
      </dsp:nvSpPr>
      <dsp:spPr>
        <a:xfrm>
          <a:off x="1447842" y="467693"/>
          <a:ext cx="4273974" cy="4273974"/>
        </a:xfrm>
        <a:custGeom>
          <a:avLst/>
          <a:gdLst/>
          <a:ahLst/>
          <a:cxnLst/>
          <a:rect l="0" t="0" r="0" b="0"/>
          <a:pathLst>
            <a:path>
              <a:moveTo>
                <a:pt x="1392564" y="4140122"/>
              </a:moveTo>
              <a:arcTo wR="2136987" hR="2136987" stAng="6623191" swAng="1448717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2679C-37AC-468A-9295-F449965342FF}">
      <dsp:nvSpPr>
        <dsp:cNvPr id="0" name=""/>
        <dsp:cNvSpPr/>
      </dsp:nvSpPr>
      <dsp:spPr>
        <a:xfrm>
          <a:off x="1023085" y="3214904"/>
          <a:ext cx="1394990" cy="90674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bg1"/>
              </a:solidFill>
            </a:rPr>
            <a:t>Оформленное НКО</a:t>
          </a:r>
        </a:p>
      </dsp:txBody>
      <dsp:txXfrm>
        <a:off x="1067349" y="3259168"/>
        <a:ext cx="1306462" cy="818215"/>
      </dsp:txXfrm>
    </dsp:sp>
    <dsp:sp modelId="{6A559D6C-D9E9-4568-BCC8-68209FBC3B77}">
      <dsp:nvSpPr>
        <dsp:cNvPr id="0" name=""/>
        <dsp:cNvSpPr/>
      </dsp:nvSpPr>
      <dsp:spPr>
        <a:xfrm>
          <a:off x="1427213" y="453880"/>
          <a:ext cx="4273974" cy="4273974"/>
        </a:xfrm>
        <a:custGeom>
          <a:avLst/>
          <a:gdLst/>
          <a:ahLst/>
          <a:cxnLst/>
          <a:rect l="0" t="0" r="0" b="0"/>
          <a:pathLst>
            <a:path>
              <a:moveTo>
                <a:pt x="89634" y="2749411"/>
              </a:moveTo>
              <a:arcTo wR="2136987" hR="2136987" stAng="9800791" swAng="1939807"/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220E8-8DD9-4720-8243-FE59146EE0F1}">
      <dsp:nvSpPr>
        <dsp:cNvPr id="0" name=""/>
        <dsp:cNvSpPr/>
      </dsp:nvSpPr>
      <dsp:spPr>
        <a:xfrm>
          <a:off x="961603" y="1095021"/>
          <a:ext cx="1477964" cy="9067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Победа в добровольческой акции март 2020г</a:t>
          </a:r>
        </a:p>
      </dsp:txBody>
      <dsp:txXfrm>
        <a:off x="1005867" y="1139285"/>
        <a:ext cx="1389436" cy="818215"/>
      </dsp:txXfrm>
    </dsp:sp>
    <dsp:sp modelId="{ACCD339D-69A1-437A-86EC-B861464D20F9}">
      <dsp:nvSpPr>
        <dsp:cNvPr id="0" name=""/>
        <dsp:cNvSpPr/>
      </dsp:nvSpPr>
      <dsp:spPr>
        <a:xfrm>
          <a:off x="1446008" y="441041"/>
          <a:ext cx="4273974" cy="4273974"/>
        </a:xfrm>
        <a:custGeom>
          <a:avLst/>
          <a:gdLst/>
          <a:ahLst/>
          <a:cxnLst/>
          <a:rect l="0" t="0" r="0" b="0"/>
          <a:pathLst>
            <a:path>
              <a:moveTo>
                <a:pt x="605029" y="647081"/>
              </a:moveTo>
              <a:arcTo wR="2136987" hR="2136987" stAng="13452163" swAng="1527009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8C4C2-9B25-4A20-8B04-0A02F09EF61F}">
      <dsp:nvSpPr>
        <dsp:cNvPr id="0" name=""/>
        <dsp:cNvSpPr/>
      </dsp:nvSpPr>
      <dsp:spPr>
        <a:xfrm>
          <a:off x="2290061" y="1248"/>
          <a:ext cx="1546651" cy="10053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>
              <a:solidFill>
                <a:schemeClr val="bg1"/>
              </a:solidFill>
            </a:rPr>
            <a:t>Связи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2339137" y="50324"/>
        <a:ext cx="1448499" cy="907171"/>
      </dsp:txXfrm>
    </dsp:sp>
    <dsp:sp modelId="{B8AA257A-2E72-4324-BABC-A247DF2B526C}">
      <dsp:nvSpPr>
        <dsp:cNvPr id="0" name=""/>
        <dsp:cNvSpPr/>
      </dsp:nvSpPr>
      <dsp:spPr>
        <a:xfrm>
          <a:off x="1402006" y="503910"/>
          <a:ext cx="3322761" cy="3322761"/>
        </a:xfrm>
        <a:custGeom>
          <a:avLst/>
          <a:gdLst/>
          <a:ahLst/>
          <a:cxnLst/>
          <a:rect l="0" t="0" r="0" b="0"/>
          <a:pathLst>
            <a:path>
              <a:moveTo>
                <a:pt x="2445854" y="196871"/>
              </a:moveTo>
              <a:arcTo wR="1661380" hR="1661380" stAng="17890562" swAng="2626648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689B0-0D05-4B5D-9185-B19E0592A13D}">
      <dsp:nvSpPr>
        <dsp:cNvPr id="0" name=""/>
        <dsp:cNvSpPr/>
      </dsp:nvSpPr>
      <dsp:spPr>
        <a:xfrm>
          <a:off x="3951442" y="1662629"/>
          <a:ext cx="1546651" cy="10053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bg1"/>
              </a:solidFill>
            </a:rPr>
            <a:t>Знакомства</a:t>
          </a:r>
        </a:p>
      </dsp:txBody>
      <dsp:txXfrm>
        <a:off x="4000518" y="1711705"/>
        <a:ext cx="1448499" cy="907171"/>
      </dsp:txXfrm>
    </dsp:sp>
    <dsp:sp modelId="{2CF57ECA-E8D0-4A92-BA19-D59E7DFC51C1}">
      <dsp:nvSpPr>
        <dsp:cNvPr id="0" name=""/>
        <dsp:cNvSpPr/>
      </dsp:nvSpPr>
      <dsp:spPr>
        <a:xfrm>
          <a:off x="1402006" y="503910"/>
          <a:ext cx="3322761" cy="3322761"/>
        </a:xfrm>
        <a:custGeom>
          <a:avLst/>
          <a:gdLst/>
          <a:ahLst/>
          <a:cxnLst/>
          <a:rect l="0" t="0" r="0" b="0"/>
          <a:pathLst>
            <a:path>
              <a:moveTo>
                <a:pt x="3241030" y="2176057"/>
              </a:moveTo>
              <a:arcTo wR="1661380" hR="1661380" stAng="1082790" swAng="2626648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47E5A-0819-43C4-A1B8-0ABB6E3CA680}">
      <dsp:nvSpPr>
        <dsp:cNvPr id="0" name=""/>
        <dsp:cNvSpPr/>
      </dsp:nvSpPr>
      <dsp:spPr>
        <a:xfrm>
          <a:off x="2290061" y="3324009"/>
          <a:ext cx="1546651" cy="10053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bg1"/>
              </a:solidFill>
            </a:rPr>
            <a:t>Идеи</a:t>
          </a:r>
        </a:p>
      </dsp:txBody>
      <dsp:txXfrm>
        <a:off x="2339137" y="3373085"/>
        <a:ext cx="1448499" cy="907171"/>
      </dsp:txXfrm>
    </dsp:sp>
    <dsp:sp modelId="{B4D9EAE1-07AD-4031-B0AC-3B62043E7C29}">
      <dsp:nvSpPr>
        <dsp:cNvPr id="0" name=""/>
        <dsp:cNvSpPr/>
      </dsp:nvSpPr>
      <dsp:spPr>
        <a:xfrm>
          <a:off x="1402006" y="503910"/>
          <a:ext cx="3322761" cy="3322761"/>
        </a:xfrm>
        <a:custGeom>
          <a:avLst/>
          <a:gdLst/>
          <a:ahLst/>
          <a:cxnLst/>
          <a:rect l="0" t="0" r="0" b="0"/>
          <a:pathLst>
            <a:path>
              <a:moveTo>
                <a:pt x="876906" y="3125889"/>
              </a:moveTo>
              <a:arcTo wR="1661380" hR="1661380" stAng="7090562" swAng="2626648"/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DFA3C-1507-4568-BB81-3B14D10807A5}">
      <dsp:nvSpPr>
        <dsp:cNvPr id="0" name=""/>
        <dsp:cNvSpPr/>
      </dsp:nvSpPr>
      <dsp:spPr>
        <a:xfrm>
          <a:off x="628681" y="1662629"/>
          <a:ext cx="1546651" cy="10053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>
              <a:solidFill>
                <a:schemeClr val="bg1"/>
              </a:solidFill>
            </a:rPr>
            <a:t>Поддержка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677757" y="1711705"/>
        <a:ext cx="1448499" cy="907171"/>
      </dsp:txXfrm>
    </dsp:sp>
    <dsp:sp modelId="{7FF836B5-5032-44DB-8B4B-382A1AC26510}">
      <dsp:nvSpPr>
        <dsp:cNvPr id="0" name=""/>
        <dsp:cNvSpPr/>
      </dsp:nvSpPr>
      <dsp:spPr>
        <a:xfrm>
          <a:off x="1402006" y="503910"/>
          <a:ext cx="3322761" cy="3322761"/>
        </a:xfrm>
        <a:custGeom>
          <a:avLst/>
          <a:gdLst/>
          <a:ahLst/>
          <a:cxnLst/>
          <a:rect l="0" t="0" r="0" b="0"/>
          <a:pathLst>
            <a:path>
              <a:moveTo>
                <a:pt x="81730" y="1146703"/>
              </a:moveTo>
              <a:arcTo wR="1661380" hR="1661380" stAng="11882790" swAng="2626648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1999-819E-48D9-9926-F6963F69964F}">
      <dsp:nvSpPr>
        <dsp:cNvPr id="0" name=""/>
        <dsp:cNvSpPr/>
      </dsp:nvSpPr>
      <dsp:spPr>
        <a:xfrm>
          <a:off x="0" y="0"/>
          <a:ext cx="193145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8177-68C7-4EB2-813E-BB065F885125}">
      <dsp:nvSpPr>
        <dsp:cNvPr id="0" name=""/>
        <dsp:cNvSpPr/>
      </dsp:nvSpPr>
      <dsp:spPr>
        <a:xfrm>
          <a:off x="0" y="0"/>
          <a:ext cx="386291" cy="1559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0" y="0"/>
        <a:ext cx="386291" cy="1559903"/>
      </dsp:txXfrm>
    </dsp:sp>
    <dsp:sp modelId="{98AB4C44-0FC4-4BC6-9760-FF06160A70CD}">
      <dsp:nvSpPr>
        <dsp:cNvPr id="0" name=""/>
        <dsp:cNvSpPr/>
      </dsp:nvSpPr>
      <dsp:spPr>
        <a:xfrm>
          <a:off x="415263" y="24373"/>
          <a:ext cx="1516195" cy="48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Органы власти</a:t>
          </a:r>
        </a:p>
      </dsp:txBody>
      <dsp:txXfrm>
        <a:off x="415263" y="24373"/>
        <a:ext cx="1516195" cy="487469"/>
      </dsp:txXfrm>
    </dsp:sp>
    <dsp:sp modelId="{6312DDC6-8807-4EA0-A31B-086F1D99D66D}">
      <dsp:nvSpPr>
        <dsp:cNvPr id="0" name=""/>
        <dsp:cNvSpPr/>
      </dsp:nvSpPr>
      <dsp:spPr>
        <a:xfrm>
          <a:off x="386291" y="511843"/>
          <a:ext cx="1545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AD596-8523-4B37-9584-17BE2C22C808}">
      <dsp:nvSpPr>
        <dsp:cNvPr id="0" name=""/>
        <dsp:cNvSpPr/>
      </dsp:nvSpPr>
      <dsp:spPr>
        <a:xfrm>
          <a:off x="415263" y="536216"/>
          <a:ext cx="1516195" cy="48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Компании</a:t>
          </a:r>
        </a:p>
      </dsp:txBody>
      <dsp:txXfrm>
        <a:off x="415263" y="536216"/>
        <a:ext cx="1516195" cy="487469"/>
      </dsp:txXfrm>
    </dsp:sp>
    <dsp:sp modelId="{7665C53D-B556-4EAA-8B7D-3C4835F3850F}">
      <dsp:nvSpPr>
        <dsp:cNvPr id="0" name=""/>
        <dsp:cNvSpPr/>
      </dsp:nvSpPr>
      <dsp:spPr>
        <a:xfrm>
          <a:off x="386291" y="1023686"/>
          <a:ext cx="1545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71B0A-ADB6-47D9-BB29-25DF58BFD855}">
      <dsp:nvSpPr>
        <dsp:cNvPr id="0" name=""/>
        <dsp:cNvSpPr/>
      </dsp:nvSpPr>
      <dsp:spPr>
        <a:xfrm>
          <a:off x="415263" y="1048059"/>
          <a:ext cx="1516195" cy="487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СМИ</a:t>
          </a:r>
        </a:p>
      </dsp:txBody>
      <dsp:txXfrm>
        <a:off x="415263" y="1048059"/>
        <a:ext cx="1516195" cy="487469"/>
      </dsp:txXfrm>
    </dsp:sp>
    <dsp:sp modelId="{3665DA94-05EA-4674-8646-74FF4DC2DE43}">
      <dsp:nvSpPr>
        <dsp:cNvPr id="0" name=""/>
        <dsp:cNvSpPr/>
      </dsp:nvSpPr>
      <dsp:spPr>
        <a:xfrm>
          <a:off x="386291" y="1535529"/>
          <a:ext cx="1545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1999-819E-48D9-9926-F6963F69964F}">
      <dsp:nvSpPr>
        <dsp:cNvPr id="0" name=""/>
        <dsp:cNvSpPr/>
      </dsp:nvSpPr>
      <dsp:spPr>
        <a:xfrm>
          <a:off x="0" y="0"/>
          <a:ext cx="18037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8177-68C7-4EB2-813E-BB065F885125}">
      <dsp:nvSpPr>
        <dsp:cNvPr id="0" name=""/>
        <dsp:cNvSpPr/>
      </dsp:nvSpPr>
      <dsp:spPr>
        <a:xfrm>
          <a:off x="0" y="0"/>
          <a:ext cx="360758" cy="2000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0" y="0"/>
        <a:ext cx="360758" cy="2000652"/>
      </dsp:txXfrm>
    </dsp:sp>
    <dsp:sp modelId="{98AB4C44-0FC4-4BC6-9760-FF06160A70CD}">
      <dsp:nvSpPr>
        <dsp:cNvPr id="0" name=""/>
        <dsp:cNvSpPr/>
      </dsp:nvSpPr>
      <dsp:spPr>
        <a:xfrm>
          <a:off x="387815" y="23518"/>
          <a:ext cx="1415975" cy="470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Руководители</a:t>
          </a:r>
        </a:p>
      </dsp:txBody>
      <dsp:txXfrm>
        <a:off x="387815" y="23518"/>
        <a:ext cx="1415975" cy="470368"/>
      </dsp:txXfrm>
    </dsp:sp>
    <dsp:sp modelId="{6312DDC6-8807-4EA0-A31B-086F1D99D66D}">
      <dsp:nvSpPr>
        <dsp:cNvPr id="0" name=""/>
        <dsp:cNvSpPr/>
      </dsp:nvSpPr>
      <dsp:spPr>
        <a:xfrm>
          <a:off x="360758" y="493886"/>
          <a:ext cx="1443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C8703-8705-4D2B-BD39-BF58BCFE04DD}">
      <dsp:nvSpPr>
        <dsp:cNvPr id="0" name=""/>
        <dsp:cNvSpPr/>
      </dsp:nvSpPr>
      <dsp:spPr>
        <a:xfrm>
          <a:off x="387815" y="517404"/>
          <a:ext cx="1415975" cy="470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 </a:t>
          </a:r>
          <a:r>
            <a:rPr lang="ru-RU" sz="1500" kern="1200" dirty="0"/>
            <a:t>отдел</a:t>
          </a:r>
        </a:p>
      </dsp:txBody>
      <dsp:txXfrm>
        <a:off x="387815" y="517404"/>
        <a:ext cx="1415975" cy="470368"/>
      </dsp:txXfrm>
    </dsp:sp>
    <dsp:sp modelId="{BD568807-0118-4F72-B2D8-39F22533A665}">
      <dsp:nvSpPr>
        <dsp:cNvPr id="0" name=""/>
        <dsp:cNvSpPr/>
      </dsp:nvSpPr>
      <dsp:spPr>
        <a:xfrm>
          <a:off x="360758" y="987773"/>
          <a:ext cx="1443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BEB2A-7BC7-4C94-8EE5-1132000E2C65}">
      <dsp:nvSpPr>
        <dsp:cNvPr id="0" name=""/>
        <dsp:cNvSpPr/>
      </dsp:nvSpPr>
      <dsp:spPr>
        <a:xfrm>
          <a:off x="387815" y="1011291"/>
          <a:ext cx="1415975" cy="470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IT </a:t>
          </a:r>
          <a:r>
            <a:rPr lang="ru-RU" sz="1500" kern="1200" dirty="0"/>
            <a:t>отдел</a:t>
          </a:r>
        </a:p>
      </dsp:txBody>
      <dsp:txXfrm>
        <a:off x="387815" y="1011291"/>
        <a:ext cx="1415975" cy="470368"/>
      </dsp:txXfrm>
    </dsp:sp>
    <dsp:sp modelId="{ABDC7044-BF21-40BE-A3D9-1A92F8CEE8A8}">
      <dsp:nvSpPr>
        <dsp:cNvPr id="0" name=""/>
        <dsp:cNvSpPr/>
      </dsp:nvSpPr>
      <dsp:spPr>
        <a:xfrm>
          <a:off x="360758" y="1481659"/>
          <a:ext cx="1443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26AB6-5F14-4C5C-9600-3282147E6BBC}">
      <dsp:nvSpPr>
        <dsp:cNvPr id="0" name=""/>
        <dsp:cNvSpPr/>
      </dsp:nvSpPr>
      <dsp:spPr>
        <a:xfrm>
          <a:off x="387815" y="1505178"/>
          <a:ext cx="1415975" cy="470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АХЧ</a:t>
          </a:r>
        </a:p>
      </dsp:txBody>
      <dsp:txXfrm>
        <a:off x="387815" y="1505178"/>
        <a:ext cx="1415975" cy="470368"/>
      </dsp:txXfrm>
    </dsp:sp>
    <dsp:sp modelId="{282AB82B-4A3A-4828-BC1E-AA46756BC51E}">
      <dsp:nvSpPr>
        <dsp:cNvPr id="0" name=""/>
        <dsp:cNvSpPr/>
      </dsp:nvSpPr>
      <dsp:spPr>
        <a:xfrm>
          <a:off x="360758" y="1975546"/>
          <a:ext cx="14430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A1999-819E-48D9-9926-F6963F69964F}">
      <dsp:nvSpPr>
        <dsp:cNvPr id="0" name=""/>
        <dsp:cNvSpPr/>
      </dsp:nvSpPr>
      <dsp:spPr>
        <a:xfrm>
          <a:off x="0" y="843"/>
          <a:ext cx="23977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8177-68C7-4EB2-813E-BB065F885125}">
      <dsp:nvSpPr>
        <dsp:cNvPr id="0" name=""/>
        <dsp:cNvSpPr/>
      </dsp:nvSpPr>
      <dsp:spPr>
        <a:xfrm>
          <a:off x="0" y="843"/>
          <a:ext cx="479552" cy="172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0" y="843"/>
        <a:ext cx="479552" cy="1725513"/>
      </dsp:txXfrm>
    </dsp:sp>
    <dsp:sp modelId="{98AB4C44-0FC4-4BC6-9760-FF06160A70CD}">
      <dsp:nvSpPr>
        <dsp:cNvPr id="0" name=""/>
        <dsp:cNvSpPr/>
      </dsp:nvSpPr>
      <dsp:spPr>
        <a:xfrm>
          <a:off x="515518" y="27804"/>
          <a:ext cx="1882241" cy="539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Информационная</a:t>
          </a:r>
        </a:p>
      </dsp:txBody>
      <dsp:txXfrm>
        <a:off x="515518" y="27804"/>
        <a:ext cx="1882241" cy="539222"/>
      </dsp:txXfrm>
    </dsp:sp>
    <dsp:sp modelId="{6312DDC6-8807-4EA0-A31B-086F1D99D66D}">
      <dsp:nvSpPr>
        <dsp:cNvPr id="0" name=""/>
        <dsp:cNvSpPr/>
      </dsp:nvSpPr>
      <dsp:spPr>
        <a:xfrm>
          <a:off x="479552" y="567027"/>
          <a:ext cx="1918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C8703-8705-4D2B-BD39-BF58BCFE04DD}">
      <dsp:nvSpPr>
        <dsp:cNvPr id="0" name=""/>
        <dsp:cNvSpPr/>
      </dsp:nvSpPr>
      <dsp:spPr>
        <a:xfrm>
          <a:off x="515518" y="593988"/>
          <a:ext cx="1882241" cy="539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Правовая</a:t>
          </a:r>
        </a:p>
      </dsp:txBody>
      <dsp:txXfrm>
        <a:off x="515518" y="593988"/>
        <a:ext cx="1882241" cy="539222"/>
      </dsp:txXfrm>
    </dsp:sp>
    <dsp:sp modelId="{BD568807-0118-4F72-B2D8-39F22533A665}">
      <dsp:nvSpPr>
        <dsp:cNvPr id="0" name=""/>
        <dsp:cNvSpPr/>
      </dsp:nvSpPr>
      <dsp:spPr>
        <a:xfrm>
          <a:off x="479552" y="1133211"/>
          <a:ext cx="1918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AD596-8523-4B37-9584-17BE2C22C808}">
      <dsp:nvSpPr>
        <dsp:cNvPr id="0" name=""/>
        <dsp:cNvSpPr/>
      </dsp:nvSpPr>
      <dsp:spPr>
        <a:xfrm>
          <a:off x="515518" y="1160172"/>
          <a:ext cx="1882241" cy="539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Человеческими ресурсами</a:t>
          </a:r>
        </a:p>
      </dsp:txBody>
      <dsp:txXfrm>
        <a:off x="515518" y="1160172"/>
        <a:ext cx="1882241" cy="539222"/>
      </dsp:txXfrm>
    </dsp:sp>
    <dsp:sp modelId="{7665C53D-B556-4EAA-8B7D-3C4835F3850F}">
      <dsp:nvSpPr>
        <dsp:cNvPr id="0" name=""/>
        <dsp:cNvSpPr/>
      </dsp:nvSpPr>
      <dsp:spPr>
        <a:xfrm>
          <a:off x="479552" y="1699395"/>
          <a:ext cx="19182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42E91-4811-4FAC-A53C-D23A0C78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F660-1392-4439-9656-3309458C15E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2B425-D253-4E60-AFAD-8A5777F0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72821-356D-45AE-A0B3-6DE84043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B7E9E-86B7-473F-82F5-AF14E8B7A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5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EB3A3F-37EE-429E-BE2C-0FDB554B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9F7C-81BE-4FC9-8C8B-8B57D1E313D1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79AB92-4873-4049-BE17-560BCD90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EC1E00-C970-4F89-9FCB-36D8D4AB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ABACC-861A-4E92-B641-DD9C7DC4D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FE05-086E-4CF8-8FD8-507471CE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3E053-1DCB-4E46-8730-B5FEE8CA2C6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56499-A4B0-4AA8-9448-227A7F34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12236-423F-46EF-AC5F-F004DEF2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4702-A84B-42DC-A21C-1199E3E78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5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066890-8E47-47CD-9934-6BD14A8AC7FE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E12F0-463C-4B84-9618-F76FE619F106}"/>
              </a:ext>
            </a:extLst>
          </p:cNvPr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60BFBB-B969-4E84-83DD-15A2D2CDE8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C9A7B-2A45-4448-800A-B1611246BF01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47586-7BF5-425C-A189-633728513E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150AB2-E169-4106-89E1-846AEF3DE8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65189-623C-45AF-B8C3-5E27AD3DB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3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67B2D-4AFB-4F44-A1AD-3C0314D9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2AFB5-65D8-43CF-8332-15E25EA6AEB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3A245-7C59-4AAA-97DF-16D0A739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2B7B1-A100-4D3D-8434-2AD53A6EF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CB32-2BB9-4A06-ABB0-F06544F6B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91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543A29C3-AB89-42E4-94AA-EB2EE4E8C70B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C41EC1CC-C9E1-4A60-BA46-C76F7B19CEEA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3FE433A-5AB6-43DE-B9C2-C73E9469DA8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0A9C-7ED2-4DB2-949B-A74782E9B2B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7D195CA-4E4D-4C26-A8CB-5BCBD136897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7BCC517-F73D-4134-808C-EF73B81CB1D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D5B7-E240-489A-9EC5-262982E19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63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3A6BC3BC-D982-42EB-A1BB-71BF2427C53B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886DD09A-04AB-4530-BD84-DA6013C6FAC9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289287A-A4D2-4CA3-8D40-4B79772DA0B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F61ED-26FB-48BD-BA76-70450897C93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F1E26D8-56F8-4AA4-B414-88C950870B5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ACCCEB6-6F1F-4E78-A6C2-361AF3DB979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918C-73F7-462E-B08D-4F1D2E2AA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B4B34-6166-42D9-8190-59EC760B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3AB8-DA22-4139-9AAF-74E829E0368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8C88D-12D8-48BC-B9D4-AAD4D1B6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E95A7-569A-4878-9A96-A663893B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2C3E-2D59-4A8F-8EAD-64F67A103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90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83A42-C6FA-4698-84CD-2FF79645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2F3DD-D91E-476E-A965-48B1E4D6957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F5DA2-F911-4035-A16A-1202731C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0FC6A-3040-4E37-A8E1-DF779137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3BF4-12E8-4FBD-A830-820FEBE63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4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D89CE-BF7E-4DAD-827C-100E51A2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EC35-B192-41F0-935A-5257A053ED5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E1108-E0C8-40FE-9DB5-11728AB7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66E62-B304-4137-9499-A2198009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EE13E-7734-4497-BE14-3C836B5A6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9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8A25C-CEBC-42E4-93ED-9A7B1CAB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EAFEF-6A73-4AB5-A378-E5A36346231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A0420-7E04-4394-96FA-705EDABE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F6282-8C15-4C6F-B668-680387BE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2D50-0E6D-4F02-B7D3-92D3ACBE9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3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398343-DF2B-47B9-8D15-B1E9D2A01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03C9D-0AFA-4852-9F62-C8FC723753D5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0DD616-6330-4148-9636-B522CB26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23C0F0-B885-475E-A8BD-96F59A2A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F265C-2787-4255-9195-2305C458D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8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56BDD0-6C95-44D0-BEAA-44E086D6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B84D8-60BC-4067-99F6-A2F217BD4B8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AAFC82-0A4E-4A9D-8DFA-77B7E75E6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F71CB95-246A-4F39-B7E0-029F9C27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F9C28-12F2-4357-8333-DC50D9857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1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3D245F0-6899-486F-8254-77CC8CA8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0DC8E-2363-43B3-B5DC-52387ED6337D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1B9A674-D4AB-415F-A482-CD3ABE18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35ABD1A-BA1E-4F7F-A75B-6D58956A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07147-3A25-4301-B478-F7B115C2E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7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903CA5-856B-4C47-B97B-EF3BBC1B7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32CDD-A924-4077-8A99-D46625D0217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FFD070-F1D3-4E5E-A08F-1FB6C209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8F448C-2A3B-4399-9310-F91EB62C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F119-E08A-4173-8B89-5944FDFB9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3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763F72-6144-4961-B2C6-A79F77B8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36DE-3746-4B83-8B48-CE4D41DFF14D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871510-C192-42D7-9864-C1C288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2C7D47-9EF9-4E97-93F5-7B4418D8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F9B6-9059-4085-BC13-4FB29FA1C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8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B5B327-CB07-42CB-916D-CCC8780DB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579C-E5FD-4772-BC5D-8EF400DFB1C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6377D2-1FEE-43C3-8538-A08AFEEF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6EB09-F823-487B-A48D-7E04461C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345B-E69F-4C9F-93BB-742D2C3E0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1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0400CC99-F1FE-43BA-913C-2DC773824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>
            <a:extLst>
              <a:ext uri="{FF2B5EF4-FFF2-40B4-BE49-F238E27FC236}">
                <a16:creationId xmlns:a16="http://schemas.microsoft.com/office/drawing/2014/main" id="{D52CAA0F-D864-47F4-9688-5D5C6870F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E500C22-6348-400E-A9CB-76C819ED9499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1D909A1D-7BD8-4EBE-9968-9FF65E86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5E736F1C-C766-4273-A1AF-B1F60FDB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9013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6028BE-D6F7-4C0E-A742-AE98B879E8EC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28D50275-936F-4DC3-AD6D-75A34127E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id="{074478CE-18FC-4712-AF5A-A071B6AEB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1C259-055A-491E-B8C9-DCB3C604F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3BEE44-6941-43C8-AAC8-E85C92A54A0A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35A84-D4AB-4484-93E0-0B31284FE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2F1A9-A243-45AE-86A5-85387998E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253AFA-CB87-4914-862C-8649C761E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3" r:id="rId12"/>
    <p:sldLayoutId id="2147483710" r:id="rId13"/>
    <p:sldLayoutId id="2147483714" r:id="rId14"/>
    <p:sldLayoutId id="2147483715" r:id="rId15"/>
    <p:sldLayoutId id="2147483711" r:id="rId16"/>
    <p:sldLayoutId id="2147483712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26" Type="http://schemas.microsoft.com/office/2007/relationships/diagramDrawing" Target="../diagrams/drawing9.xml"/><Relationship Id="rId39" Type="http://schemas.openxmlformats.org/officeDocument/2006/relationships/diagramQuickStyle" Target="../diagrams/quickStyle12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34" Type="http://schemas.openxmlformats.org/officeDocument/2006/relationships/diagramQuickStyle" Target="../diagrams/quickStyle11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5" Type="http://schemas.openxmlformats.org/officeDocument/2006/relationships/diagramColors" Target="../diagrams/colors9.xml"/><Relationship Id="rId33" Type="http://schemas.openxmlformats.org/officeDocument/2006/relationships/diagramLayout" Target="../diagrams/layout11.xml"/><Relationship Id="rId38" Type="http://schemas.openxmlformats.org/officeDocument/2006/relationships/diagramLayout" Target="../diagrams/layout12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29" Type="http://schemas.openxmlformats.org/officeDocument/2006/relationships/diagramQuickStyle" Target="../diagrams/quickStyle10.xml"/><Relationship Id="rId41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QuickStyle" Target="../diagrams/quickStyle9.xml"/><Relationship Id="rId32" Type="http://schemas.openxmlformats.org/officeDocument/2006/relationships/diagramData" Target="../diagrams/data11.xml"/><Relationship Id="rId37" Type="http://schemas.openxmlformats.org/officeDocument/2006/relationships/diagramData" Target="../diagrams/data12.xml"/><Relationship Id="rId40" Type="http://schemas.openxmlformats.org/officeDocument/2006/relationships/diagramColors" Target="../diagrams/colors12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23" Type="http://schemas.openxmlformats.org/officeDocument/2006/relationships/diagramLayout" Target="../diagrams/layout9.xml"/><Relationship Id="rId28" Type="http://schemas.openxmlformats.org/officeDocument/2006/relationships/diagramLayout" Target="../diagrams/layout10.xml"/><Relationship Id="rId36" Type="http://schemas.microsoft.com/office/2007/relationships/diagramDrawing" Target="../diagrams/drawing11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31" Type="http://schemas.microsoft.com/office/2007/relationships/diagramDrawing" Target="../diagrams/drawing10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Relationship Id="rId22" Type="http://schemas.openxmlformats.org/officeDocument/2006/relationships/diagramData" Target="../diagrams/data9.xml"/><Relationship Id="rId27" Type="http://schemas.openxmlformats.org/officeDocument/2006/relationships/diagramData" Target="../diagrams/data10.xml"/><Relationship Id="rId30" Type="http://schemas.openxmlformats.org/officeDocument/2006/relationships/diagramColors" Target="../diagrams/colors10.xml"/><Relationship Id="rId35" Type="http://schemas.openxmlformats.org/officeDocument/2006/relationships/diagramColors" Target="../diagrams/colors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echdar" TargetMode="External"/><Relationship Id="rId2" Type="http://schemas.openxmlformats.org/officeDocument/2006/relationships/hyperlink" Target="mailto:Serg.mtg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2B51CFB6-7C37-454C-AD86-6978E2BE3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74613"/>
            <a:ext cx="9404350" cy="1778000"/>
          </a:xfrm>
        </p:spPr>
        <p:txBody>
          <a:bodyPr/>
          <a:lstStyle/>
          <a:p>
            <a:r>
              <a:rPr lang="ru-RU" altLang="ru-RU" sz="6600"/>
              <a:t>Технодар </a:t>
            </a:r>
          </a:p>
        </p:txBody>
      </p:sp>
      <p:pic>
        <p:nvPicPr>
          <p:cNvPr id="5123" name="Рисунок 5">
            <a:extLst>
              <a:ext uri="{FF2B5EF4-FFF2-40B4-BE49-F238E27FC236}">
                <a16:creationId xmlns:a16="http://schemas.microsoft.com/office/drawing/2014/main" id="{728934E4-3C39-4F44-B050-E2A826B1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19200"/>
            <a:ext cx="76708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3">
            <a:extLst>
              <a:ext uri="{FF2B5EF4-FFF2-40B4-BE49-F238E27FC236}">
                <a16:creationId xmlns:a16="http://schemas.microsoft.com/office/drawing/2014/main" id="{46C9FD9A-3024-41F9-AFCE-68A8B67BC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701675"/>
            <a:ext cx="5919787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2">
            <a:extLst>
              <a:ext uri="{FF2B5EF4-FFF2-40B4-BE49-F238E27FC236}">
                <a16:creationId xmlns:a16="http://schemas.microsoft.com/office/drawing/2014/main" id="{195B9876-6180-49F4-AB30-5A009F31A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077913"/>
            <a:ext cx="44878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14">
            <a:extLst>
              <a:ext uri="{FF2B5EF4-FFF2-40B4-BE49-F238E27FC236}">
                <a16:creationId xmlns:a16="http://schemas.microsoft.com/office/drawing/2014/main" id="{0BD7A5A9-254D-4EDE-AAD0-28F42B6A4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1554163"/>
            <a:ext cx="4286250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Заголовок 1">
            <a:extLst>
              <a:ext uri="{FF2B5EF4-FFF2-40B4-BE49-F238E27FC236}">
                <a16:creationId xmlns:a16="http://schemas.microsoft.com/office/drawing/2014/main" id="{DD6EB90A-2763-4A48-BC12-7DD6BE8E0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Технодар. Результаты и планы</a:t>
            </a:r>
          </a:p>
        </p:txBody>
      </p:sp>
      <p:pic>
        <p:nvPicPr>
          <p:cNvPr id="6149" name="Рисунок 7">
            <a:extLst>
              <a:ext uri="{FF2B5EF4-FFF2-40B4-BE49-F238E27FC236}">
                <a16:creationId xmlns:a16="http://schemas.microsoft.com/office/drawing/2014/main" id="{919C793E-3F24-48C0-BEA8-FBEB86776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296988"/>
            <a:ext cx="17589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8">
            <a:extLst>
              <a:ext uri="{FF2B5EF4-FFF2-40B4-BE49-F238E27FC236}">
                <a16:creationId xmlns:a16="http://schemas.microsoft.com/office/drawing/2014/main" id="{8CC4449E-A3CF-42A7-B4F3-B2B6A0DBB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4113213"/>
            <a:ext cx="1743075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9">
            <a:extLst>
              <a:ext uri="{FF2B5EF4-FFF2-40B4-BE49-F238E27FC236}">
                <a16:creationId xmlns:a16="http://schemas.microsoft.com/office/drawing/2014/main" id="{E50C4DA6-B4F4-419A-AEDF-72C9A288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4105275"/>
            <a:ext cx="174148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10">
            <a:extLst>
              <a:ext uri="{FF2B5EF4-FFF2-40B4-BE49-F238E27FC236}">
                <a16:creationId xmlns:a16="http://schemas.microsoft.com/office/drawing/2014/main" id="{6F6579F8-87D5-4867-BF56-2FEDB49B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296988"/>
            <a:ext cx="1773237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Рисунок 11">
            <a:extLst>
              <a:ext uri="{FF2B5EF4-FFF2-40B4-BE49-F238E27FC236}">
                <a16:creationId xmlns:a16="http://schemas.microsoft.com/office/drawing/2014/main" id="{7C6C74ED-CACC-4FCD-83E8-D3DA44FAC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976688"/>
            <a:ext cx="17399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13">
            <a:extLst>
              <a:ext uri="{FF2B5EF4-FFF2-40B4-BE49-F238E27FC236}">
                <a16:creationId xmlns:a16="http://schemas.microsoft.com/office/drawing/2014/main" id="{C8B595C6-5B39-4D39-B08D-49EBC3B67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3144838"/>
            <a:ext cx="4487863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501E7-9FE6-4AC9-9889-88791386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Риски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F78D0BC-25E8-4C4A-B64F-98006A8F0C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920681"/>
              </p:ext>
            </p:extLst>
          </p:nvPr>
        </p:nvGraphicFramePr>
        <p:xfrm>
          <a:off x="-294640" y="1452880"/>
          <a:ext cx="6611815" cy="209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2C2D1F57-0FEE-41D9-AE33-7748760FE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839276"/>
              </p:ext>
            </p:extLst>
          </p:nvPr>
        </p:nvGraphicFramePr>
        <p:xfrm>
          <a:off x="6286696" y="1452880"/>
          <a:ext cx="5173784" cy="209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FD119B2-EAAC-4838-88DF-471488F56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82855"/>
              </p:ext>
            </p:extLst>
          </p:nvPr>
        </p:nvGraphicFramePr>
        <p:xfrm>
          <a:off x="373576" y="4246881"/>
          <a:ext cx="5427784" cy="209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BF24DD51-B3C6-4490-B0F7-E7AC4679E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1935145"/>
              </p:ext>
            </p:extLst>
          </p:nvPr>
        </p:nvGraphicFramePr>
        <p:xfrm>
          <a:off x="6298418" y="4257041"/>
          <a:ext cx="5202702" cy="209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65378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113FB-D11F-4DD7-9DC7-1D1D372E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Заинтересованные стороны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DBE26A7-1726-4402-ADB5-6160B51CB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Благоприобретатели</a:t>
            </a:r>
            <a:endParaRPr lang="ru-RU" dirty="0"/>
          </a:p>
          <a:p>
            <a:pPr lvl="1"/>
            <a:r>
              <a:rPr lang="ru-RU" dirty="0"/>
              <a:t>НКО</a:t>
            </a:r>
          </a:p>
          <a:p>
            <a:pPr lvl="1"/>
            <a:r>
              <a:rPr lang="ru-RU" dirty="0"/>
              <a:t>Неофициальные сообщества</a:t>
            </a:r>
          </a:p>
          <a:p>
            <a:pPr lvl="1"/>
            <a:r>
              <a:rPr lang="ru-RU" dirty="0"/>
              <a:t>Социальные проекты</a:t>
            </a:r>
          </a:p>
          <a:p>
            <a:pPr lvl="1"/>
            <a:r>
              <a:rPr lang="ru-RU" dirty="0"/>
              <a:t>Гражданские активисты</a:t>
            </a:r>
          </a:p>
          <a:p>
            <a:r>
              <a:rPr lang="ru-RU" dirty="0"/>
              <a:t>Поставщики</a:t>
            </a:r>
          </a:p>
          <a:p>
            <a:pPr lvl="1"/>
            <a:r>
              <a:rPr lang="ru-RU" dirty="0"/>
              <a:t>Крупные компании – </a:t>
            </a:r>
            <a:r>
              <a:rPr lang="en-US" dirty="0"/>
              <a:t>The Coca-Cola Company, </a:t>
            </a:r>
            <a:r>
              <a:rPr lang="ru-RU" dirty="0"/>
              <a:t>Сбербанк, Альфа банк</a:t>
            </a:r>
            <a:r>
              <a:rPr lang="en-US" dirty="0"/>
              <a:t>, X5 </a:t>
            </a:r>
            <a:r>
              <a:rPr lang="en-US" dirty="0" err="1"/>
              <a:t>Reteil</a:t>
            </a:r>
            <a:r>
              <a:rPr lang="en-US" dirty="0"/>
              <a:t>, </a:t>
            </a:r>
            <a:r>
              <a:rPr lang="ru-RU" dirty="0"/>
              <a:t> и </a:t>
            </a:r>
            <a:r>
              <a:rPr lang="ru-RU" dirty="0" err="1"/>
              <a:t>т.п</a:t>
            </a:r>
            <a:endParaRPr lang="ru-RU" dirty="0"/>
          </a:p>
          <a:p>
            <a:pPr lvl="1"/>
            <a:r>
              <a:rPr lang="ru-RU" dirty="0"/>
              <a:t>Производители – </a:t>
            </a:r>
            <a:r>
              <a:rPr lang="en-US" dirty="0"/>
              <a:t>Lenovo, Acer, Asus, Aquarius, IRU, Dell, HP, Apple</a:t>
            </a:r>
            <a:r>
              <a:rPr lang="ru-RU" dirty="0"/>
              <a:t> и </a:t>
            </a:r>
            <a:r>
              <a:rPr lang="ru-RU" dirty="0" err="1"/>
              <a:t>т.п</a:t>
            </a:r>
            <a:endParaRPr lang="ru-RU" dirty="0"/>
          </a:p>
          <a:p>
            <a:pPr lvl="1"/>
            <a:r>
              <a:rPr lang="ru-RU" dirty="0"/>
              <a:t>Дистрибьюторы</a:t>
            </a:r>
            <a:r>
              <a:rPr lang="en-US" dirty="0"/>
              <a:t> – </a:t>
            </a:r>
            <a:r>
              <a:rPr lang="ru-RU" dirty="0" err="1"/>
              <a:t>Мерлион</a:t>
            </a:r>
            <a:r>
              <a:rPr lang="ru-RU" dirty="0"/>
              <a:t>, </a:t>
            </a:r>
            <a:r>
              <a:rPr lang="en-US" dirty="0"/>
              <a:t>STATEN</a:t>
            </a:r>
            <a:r>
              <a:rPr lang="ru-RU" dirty="0"/>
              <a:t>, АСБИС, «</a:t>
            </a:r>
            <a:r>
              <a:rPr lang="ru-RU" dirty="0" err="1"/>
              <a:t>Марвел</a:t>
            </a:r>
            <a:r>
              <a:rPr lang="ru-RU" dirty="0"/>
              <a:t>-Дистрибуция», </a:t>
            </a:r>
            <a:r>
              <a:rPr lang="en-US" dirty="0"/>
              <a:t>OCS Distribution</a:t>
            </a:r>
            <a:r>
              <a:rPr lang="ru-RU" dirty="0"/>
              <a:t> и </a:t>
            </a:r>
            <a:r>
              <a:rPr lang="ru-RU" dirty="0" err="1"/>
              <a:t>т.п</a:t>
            </a:r>
            <a:endParaRPr lang="ru-RU" dirty="0"/>
          </a:p>
          <a:p>
            <a:r>
              <a:rPr lang="ru-RU" dirty="0"/>
              <a:t>Утилизирующие компании</a:t>
            </a:r>
          </a:p>
          <a:p>
            <a:r>
              <a:rPr lang="ru-RU" dirty="0"/>
              <a:t>Представители власти</a:t>
            </a:r>
          </a:p>
          <a:p>
            <a:r>
              <a:rPr lang="ru-RU" dirty="0"/>
              <a:t>Команда</a:t>
            </a:r>
          </a:p>
        </p:txBody>
      </p:sp>
    </p:spTree>
    <p:extLst>
      <p:ext uri="{BB962C8B-B14F-4D97-AF65-F5344CB8AC3E}">
        <p14:creationId xmlns:p14="http://schemas.microsoft.com/office/powerpoint/2010/main" val="185615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F983C-4C67-4B6A-BEEB-34AD21B4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04" y="232071"/>
            <a:ext cx="9404350" cy="1400175"/>
          </a:xfrm>
        </p:spPr>
        <p:txBody>
          <a:bodyPr/>
          <a:lstStyle/>
          <a:p>
            <a:r>
              <a:rPr lang="ru-RU" dirty="0"/>
              <a:t>Что есть                 Что необходимо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FF98767-D70B-42CB-B591-BD500B33C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887248"/>
              </p:ext>
            </p:extLst>
          </p:nvPr>
        </p:nvGraphicFramePr>
        <p:xfrm>
          <a:off x="-386827" y="1118587"/>
          <a:ext cx="7178243" cy="518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29035B9-7654-458B-A92A-0DA5C41DD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553274"/>
              </p:ext>
            </p:extLst>
          </p:nvPr>
        </p:nvGraphicFramePr>
        <p:xfrm>
          <a:off x="5529689" y="1263709"/>
          <a:ext cx="6126775" cy="433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08F9157-79C0-4FC2-A071-DF3D583B9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9726924"/>
              </p:ext>
            </p:extLst>
          </p:nvPr>
        </p:nvGraphicFramePr>
        <p:xfrm>
          <a:off x="9725005" y="1263708"/>
          <a:ext cx="1931459" cy="155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55ECD0E-935C-4454-A555-4A097FB49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0831568"/>
              </p:ext>
            </p:extLst>
          </p:nvPr>
        </p:nvGraphicFramePr>
        <p:xfrm>
          <a:off x="10141018" y="4034388"/>
          <a:ext cx="1803791" cy="2000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EE3F7B8-D63B-407F-93A6-83C9F9C7B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319461"/>
              </p:ext>
            </p:extLst>
          </p:nvPr>
        </p:nvGraphicFramePr>
        <p:xfrm>
          <a:off x="7213600" y="2479040"/>
          <a:ext cx="239776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B08F9157-79C0-4FC2-A071-DF3D583B9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565722"/>
              </p:ext>
            </p:extLst>
          </p:nvPr>
        </p:nvGraphicFramePr>
        <p:xfrm>
          <a:off x="2348845" y="2096828"/>
          <a:ext cx="1931459" cy="234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B08F9157-79C0-4FC2-A071-DF3D583B9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058331"/>
              </p:ext>
            </p:extLst>
          </p:nvPr>
        </p:nvGraphicFramePr>
        <p:xfrm>
          <a:off x="4460240" y="5144828"/>
          <a:ext cx="3088640" cy="1713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B08F9157-79C0-4FC2-A071-DF3D583B9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07614"/>
              </p:ext>
            </p:extLst>
          </p:nvPr>
        </p:nvGraphicFramePr>
        <p:xfrm>
          <a:off x="4899005" y="1344989"/>
          <a:ext cx="1931459" cy="107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</p:spTree>
    <p:extLst>
      <p:ext uri="{BB962C8B-B14F-4D97-AF65-F5344CB8AC3E}">
        <p14:creationId xmlns:p14="http://schemas.microsoft.com/office/powerpoint/2010/main" val="304965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>
            <a:extLst>
              <a:ext uri="{FF2B5EF4-FFF2-40B4-BE49-F238E27FC236}">
                <a16:creationId xmlns:a16="http://schemas.microsoft.com/office/drawing/2014/main" id="{0E73985C-5BF4-43EE-BABA-89E9A03EA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081088"/>
            <a:ext cx="3163888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8DF29-9393-44E4-902F-DE201EE9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Технодар</a:t>
            </a:r>
            <a:r>
              <a:rPr lang="ru-RU" dirty="0"/>
              <a:t>. </a:t>
            </a:r>
            <a:r>
              <a:rPr lang="ru-RU" sz="4050" dirty="0"/>
              <a:t>Поможем вместе</a:t>
            </a:r>
          </a:p>
        </p:txBody>
      </p:sp>
      <p:sp>
        <p:nvSpPr>
          <p:cNvPr id="8196" name="Объект 2">
            <a:extLst>
              <a:ext uri="{FF2B5EF4-FFF2-40B4-BE49-F238E27FC236}">
                <a16:creationId xmlns:a16="http://schemas.microsoft.com/office/drawing/2014/main" id="{3388721B-20E3-4E2D-8752-7F4C3414F1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5776913"/>
            <a:ext cx="10515600" cy="400050"/>
          </a:xfrm>
        </p:spPr>
        <p:txBody>
          <a:bodyPr/>
          <a:lstStyle/>
          <a:p>
            <a:pPr marL="0" indent="0" algn="ctr">
              <a:buFont typeface="Wingdings 3" panose="05040102010807070707" pitchFamily="18" charset="2"/>
              <a:buNone/>
            </a:pPr>
            <a:r>
              <a:rPr lang="ru-RU" altLang="ru-RU" sz="4000" b="1"/>
              <a:t>Давайте поможем вместе!</a:t>
            </a:r>
          </a:p>
        </p:txBody>
      </p:sp>
      <p:pic>
        <p:nvPicPr>
          <p:cNvPr id="8197" name="Рисунок 4">
            <a:extLst>
              <a:ext uri="{FF2B5EF4-FFF2-40B4-BE49-F238E27FC236}">
                <a16:creationId xmlns:a16="http://schemas.microsoft.com/office/drawing/2014/main" id="{0478B920-A84F-4EFB-8825-BCF2AFC90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2582863"/>
            <a:ext cx="48672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3">
            <a:extLst>
              <a:ext uri="{FF2B5EF4-FFF2-40B4-BE49-F238E27FC236}">
                <a16:creationId xmlns:a16="http://schemas.microsoft.com/office/drawing/2014/main" id="{E790D8A7-F549-4A69-9D6D-B2950069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17625"/>
            <a:ext cx="44291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B329C4CE-A002-4B23-8028-9A1FB38F1F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6588" y="277813"/>
            <a:ext cx="8378825" cy="704850"/>
          </a:xfrm>
        </p:spPr>
        <p:txBody>
          <a:bodyPr/>
          <a:lstStyle/>
          <a:p>
            <a:pPr algn="ctr"/>
            <a:r>
              <a:rPr lang="ru-RU" altLang="ru-RU" sz="4000" dirty="0">
                <a:solidFill>
                  <a:schemeClr val="tx1"/>
                </a:solidFill>
                <a:latin typeface="Trebuchet MS" panose="020B0603020202020204" pitchFamily="34" charset="0"/>
              </a:rPr>
              <a:t>г. Самара, проспект Ленина 10</a:t>
            </a:r>
          </a:p>
        </p:txBody>
      </p:sp>
      <p:sp>
        <p:nvSpPr>
          <p:cNvPr id="9219" name="Прямоугольник 1">
            <a:extLst>
              <a:ext uri="{FF2B5EF4-FFF2-40B4-BE49-F238E27FC236}">
                <a16:creationId xmlns:a16="http://schemas.microsoft.com/office/drawing/2014/main" id="{44E16500-29DB-4667-8A63-96AD6104B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41413" y="1104900"/>
            <a:ext cx="60960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ru-RU" altLang="ru-RU" sz="2400" b="1" i="1" dirty="0">
                <a:cs typeface="Arial" panose="020B0604020202020204" pitchFamily="34" charset="0"/>
              </a:rPr>
              <a:t>Денисов Сергей Викторович</a:t>
            </a:r>
          </a:p>
          <a:p>
            <a:pPr algn="r" eaLnBrk="1" hangingPunct="1"/>
            <a:r>
              <a:rPr lang="en-US" altLang="ru-RU" sz="2400" b="1" i="1" dirty="0">
                <a:solidFill>
                  <a:srgbClr val="FFFF00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Serg.mtg@gmail.com</a:t>
            </a:r>
            <a:br>
              <a:rPr lang="en-US" altLang="ru-RU" sz="2400" b="1" i="1" dirty="0">
                <a:solidFill>
                  <a:srgbClr val="FFFF00"/>
                </a:solidFill>
                <a:cs typeface="Arial" panose="020B0604020202020204" pitchFamily="34" charset="0"/>
              </a:rPr>
            </a:br>
            <a:r>
              <a:rPr lang="en-US" altLang="ru-RU" sz="2400" b="1" i="1" dirty="0">
                <a:solidFill>
                  <a:srgbClr val="FFFF00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https://vk.com/techdar</a:t>
            </a:r>
            <a:endParaRPr lang="ru-RU" altLang="ru-RU" sz="2400" b="1" i="1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algn="r" eaLnBrk="1" hangingPunct="1"/>
            <a:r>
              <a:rPr lang="en-US" altLang="ru-RU" sz="2400" b="1" i="1" dirty="0">
                <a:cs typeface="Arial" panose="020B0604020202020204" pitchFamily="34" charset="0"/>
              </a:rPr>
              <a:t>+7 (927) 718 – 78 - 67</a:t>
            </a:r>
          </a:p>
          <a:p>
            <a:pPr algn="r" eaLnBrk="1" hangingPunct="1"/>
            <a:r>
              <a:rPr lang="ru-RU" altLang="ru-RU" sz="2400" b="1" i="1" dirty="0" err="1">
                <a:cs typeface="Arial" panose="020B0604020202020204" pitchFamily="34" charset="0"/>
              </a:rPr>
              <a:t>Монетов</a:t>
            </a:r>
            <a:r>
              <a:rPr lang="ru-RU" altLang="ru-RU" sz="2400" b="1" i="1" dirty="0">
                <a:cs typeface="Arial" panose="020B0604020202020204" pitchFamily="34" charset="0"/>
              </a:rPr>
              <a:t> Алексей Юрьевич</a:t>
            </a:r>
            <a:endParaRPr lang="en-US" altLang="ru-RU" sz="2400" b="1" i="1" dirty="0">
              <a:cs typeface="Arial" panose="020B0604020202020204" pitchFamily="34" charset="0"/>
            </a:endParaRPr>
          </a:p>
          <a:p>
            <a:pPr algn="r" eaLnBrk="1" hangingPunct="1"/>
            <a:r>
              <a:rPr lang="en-US" altLang="ru-RU" sz="2400" b="1" i="1" dirty="0">
                <a:cs typeface="Arial" panose="020B0604020202020204" pitchFamily="34" charset="0"/>
              </a:rPr>
              <a:t>+7 (937) 654 – 74 – 65 </a:t>
            </a:r>
            <a:endParaRPr lang="ru-RU" altLang="ru-RU" sz="2400" b="1" i="1" dirty="0">
              <a:cs typeface="Arial" panose="020B0604020202020204" pitchFamily="34" charset="0"/>
            </a:endParaRPr>
          </a:p>
        </p:txBody>
      </p:sp>
      <p:pic>
        <p:nvPicPr>
          <p:cNvPr id="9220" name="Рисунок 7">
            <a:extLst>
              <a:ext uri="{FF2B5EF4-FFF2-40B4-BE49-F238E27FC236}">
                <a16:creationId xmlns:a16="http://schemas.microsoft.com/office/drawing/2014/main" id="{63D84ABA-3CCF-4467-AB26-C47CCF6F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92088"/>
            <a:ext cx="7685088" cy="823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1846</TotalTime>
  <Words>269</Words>
  <Application>Microsoft Office PowerPoint</Application>
  <PresentationFormat>Широкоэкранный</PresentationFormat>
  <Paragraphs>61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Trebuchet MS</vt:lpstr>
      <vt:lpstr>Wingdings 3</vt:lpstr>
      <vt:lpstr>Ион</vt:lpstr>
      <vt:lpstr>Технодар </vt:lpstr>
      <vt:lpstr>Технодар. Результаты и планы</vt:lpstr>
      <vt:lpstr>Риски</vt:lpstr>
      <vt:lpstr>Заинтересованные стороны</vt:lpstr>
      <vt:lpstr>Что есть                 Что необходимо</vt:lpstr>
      <vt:lpstr>Технодар. Поможем вместе</vt:lpstr>
      <vt:lpstr>г. Самара, проспект Ленина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Утилизация и экология</dc:title>
  <dc:creator>Alex</dc:creator>
  <cp:lastModifiedBy>Alex</cp:lastModifiedBy>
  <cp:revision>73</cp:revision>
  <dcterms:created xsi:type="dcterms:W3CDTF">2020-03-31T13:38:29Z</dcterms:created>
  <dcterms:modified xsi:type="dcterms:W3CDTF">2020-04-29T15:17:16Z</dcterms:modified>
</cp:coreProperties>
</file>