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1" r:id="rId9"/>
    <p:sldId id="267" r:id="rId10"/>
    <p:sldId id="264" r:id="rId11"/>
    <p:sldId id="268" r:id="rId12"/>
    <p:sldId id="265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40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7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7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78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35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93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2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479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5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1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3AB5385-0BE7-4EE1-8918-DA54DD5B5EC7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FBCCD9A-42F3-4869-9E94-021B5CFEBA2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7864B-DD23-E78A-E4F0-C8151C7BE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dirty="0"/>
              <a:t>Молодёжный экологический проект «</a:t>
            </a:r>
            <a:r>
              <a:rPr lang="ru-RU" sz="6000" dirty="0" err="1"/>
              <a:t>ЭкоЖизнь</a:t>
            </a:r>
            <a:r>
              <a:rPr lang="ru-RU" sz="6000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9FBF31-A93B-AC14-551E-4AFD01B36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039" y="4455621"/>
            <a:ext cx="5210411" cy="1143000"/>
          </a:xfrm>
        </p:spPr>
        <p:txBody>
          <a:bodyPr>
            <a:normAutofit/>
          </a:bodyPr>
          <a:lstStyle/>
          <a:p>
            <a:pPr algn="r"/>
            <a:r>
              <a:rPr lang="ru-RU" sz="2000" dirty="0"/>
              <a:t>Презентацию подготовил Чернышов Алексей 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145894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8100C-9ADD-01B2-D106-2DA1DBCBB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Партнёры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18E9F6-B32C-2D4B-BDD8-DC9102842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1" y="1845729"/>
            <a:ext cx="4713133" cy="4306491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Администрация г.о. Солнечногорск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Совет депутатов г.о. Солнечногорск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Молодёжный парламент при Совете депутатов г.о. Солнечногорск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Региональный оператор по обращению с ТКО «</a:t>
            </a:r>
            <a:r>
              <a:rPr lang="ru-RU" dirty="0" err="1"/>
              <a:t>ЭкоПромСервис</a:t>
            </a:r>
            <a:r>
              <a:rPr lang="ru-RU" dirty="0"/>
              <a:t>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МБУ «Молодёжный центр «Подсолнух»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МБУ «Молодёжный центр «Возрождение»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Благотворительный фонд помощи животным «Велес»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Благотворительный проект «Соседи снизу»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 Дома культуры г.о. Солнечногорск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63CC1E6-048D-9695-F066-EB6932D8C5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91" y="2143032"/>
            <a:ext cx="5571308" cy="3711883"/>
          </a:xfrm>
        </p:spPr>
      </p:pic>
    </p:spTree>
    <p:extLst>
      <p:ext uri="{BB962C8B-B14F-4D97-AF65-F5344CB8AC3E}">
        <p14:creationId xmlns:p14="http://schemas.microsoft.com/office/powerpoint/2010/main" val="48082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01218" y="199268"/>
            <a:ext cx="6053138" cy="1029262"/>
          </a:xfrm>
        </p:spPr>
        <p:txBody>
          <a:bodyPr>
            <a:normAutofit/>
          </a:bodyPr>
          <a:lstStyle/>
          <a:p>
            <a:r>
              <a:rPr lang="ru-RU" sz="6000" dirty="0"/>
              <a:t>Освещение в СМИ</a:t>
            </a:r>
          </a:p>
        </p:txBody>
      </p:sp>
      <p:pic>
        <p:nvPicPr>
          <p:cNvPr id="15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" y="1327898"/>
            <a:ext cx="4713288" cy="3378200"/>
          </a:xfrm>
        </p:spPr>
      </p:pic>
      <p:pic>
        <p:nvPicPr>
          <p:cNvPr id="16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863" y="173622"/>
            <a:ext cx="4373349" cy="3688659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826" y="3178886"/>
            <a:ext cx="6071059" cy="3414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E242A6-4070-4DF6-85C9-AC92326AB139}"/>
              </a:ext>
            </a:extLst>
          </p:cNvPr>
          <p:cNvSpPr txBox="1"/>
          <p:nvPr/>
        </p:nvSpPr>
        <p:spPr>
          <a:xfrm>
            <a:off x="9624537" y="4235582"/>
            <a:ext cx="2378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Телеканалы: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360 Новости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360 Солнечногорск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/>
              <a:t>Солнечногорское телевидение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BC888-AFB8-4BC3-8337-1B0CF724CB02}"/>
              </a:ext>
            </a:extLst>
          </p:cNvPr>
          <p:cNvSpPr txBox="1"/>
          <p:nvPr/>
        </p:nvSpPr>
        <p:spPr>
          <a:xfrm>
            <a:off x="72064" y="4868382"/>
            <a:ext cx="3106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600" dirty="0"/>
              <a:t>Издательский дом «41»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600" dirty="0"/>
              <a:t>Издательство «</a:t>
            </a:r>
            <a:r>
              <a:rPr lang="ru-RU" sz="1600" dirty="0" err="1"/>
              <a:t>Медиабанк</a:t>
            </a:r>
            <a:r>
              <a:rPr lang="ru-RU" sz="1600" dirty="0"/>
              <a:t> событий Подмосковья»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600" dirty="0"/>
              <a:t>Пресс-служба администрации </a:t>
            </a:r>
            <a:r>
              <a:rPr lang="ru-RU" sz="1600" dirty="0" err="1"/>
              <a:t>г.о</a:t>
            </a:r>
            <a:r>
              <a:rPr lang="ru-RU" sz="1600" dirty="0"/>
              <a:t>. Солнечногорск</a:t>
            </a:r>
          </a:p>
        </p:txBody>
      </p:sp>
    </p:spTree>
    <p:extLst>
      <p:ext uri="{BB962C8B-B14F-4D97-AF65-F5344CB8AC3E}">
        <p14:creationId xmlns:p14="http://schemas.microsoft.com/office/powerpoint/2010/main" val="3783074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7" y="335368"/>
            <a:ext cx="4104182" cy="564910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45" y="335368"/>
            <a:ext cx="4101953" cy="564910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52" y="164364"/>
            <a:ext cx="5051632" cy="59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2C7CD-7335-43AE-99BF-C15BEFF1B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Планы по развитию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91FD7E-C37F-4167-A542-0E144D710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2659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sz="2400" dirty="0"/>
              <a:t>Расширение круга решаемых проблем: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dirty="0"/>
              <a:t> борьба с зарослями борщевика Сосновского в городе Солнечногорске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400" dirty="0"/>
              <a:t> просветительские мероприятия в области изменения климата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/>
              <a:t> Развитие сети пунктов приёма батареек в учреждениях культуры </a:t>
            </a:r>
            <a:r>
              <a:rPr lang="ru-RU" sz="2400" dirty="0" err="1"/>
              <a:t>г.о</a:t>
            </a:r>
            <a:r>
              <a:rPr lang="ru-RU" sz="2400" dirty="0"/>
              <a:t>. Солнечногорск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/>
              <a:t> Создание тематических сообществ в соцсетях (</a:t>
            </a:r>
            <a:r>
              <a:rPr lang="ru-RU" sz="2400" dirty="0" err="1"/>
              <a:t>ВКонтакте</a:t>
            </a:r>
            <a:r>
              <a:rPr lang="ru-RU" sz="2400" dirty="0"/>
              <a:t> и </a:t>
            </a:r>
            <a:r>
              <a:rPr lang="ru-RU" sz="2400" dirty="0" err="1"/>
              <a:t>Телеграм</a:t>
            </a:r>
            <a:r>
              <a:rPr lang="ru-RU" sz="2400" dirty="0"/>
              <a:t>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/>
              <a:t> Поддержка и развитие экологического направления в первичных отделениях РДДМ «Движение первых» в общеобразовательных учреждениях </a:t>
            </a:r>
            <a:r>
              <a:rPr lang="ru-RU" sz="2400" dirty="0" err="1"/>
              <a:t>г.о</a:t>
            </a:r>
            <a:r>
              <a:rPr lang="ru-RU" sz="2400" dirty="0"/>
              <a:t>. Солнечногорск</a:t>
            </a:r>
          </a:p>
        </p:txBody>
      </p:sp>
    </p:spTree>
    <p:extLst>
      <p:ext uri="{BB962C8B-B14F-4D97-AF65-F5344CB8AC3E}">
        <p14:creationId xmlns:p14="http://schemas.microsoft.com/office/powerpoint/2010/main" val="208140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2DE31EE-6F15-40EA-84DB-C45859E9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/>
              <a:t>Соцсети проекта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1EFACB6-99C8-6678-315C-F1B1ED482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50" y="2095130"/>
            <a:ext cx="3741050" cy="487204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Страница организатора проекта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AF345578-E507-EEE3-A49C-87B37915AE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6" y="2572569"/>
            <a:ext cx="3081619" cy="3081619"/>
          </a:xfrm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1DE2248E-CF9B-7214-1095-ADFEBA75E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15117" y="2104893"/>
            <a:ext cx="3822725" cy="477441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Страница МБУ МЦ «Подсолнух»</a:t>
            </a: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D4B73960-421B-DE39-A364-3C543FA561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91" y="2562805"/>
            <a:ext cx="3091384" cy="3091384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09AE89-7BCD-E232-958A-F0DE06E899AF}"/>
              </a:ext>
            </a:extLst>
          </p:cNvPr>
          <p:cNvSpPr txBox="1"/>
          <p:nvPr/>
        </p:nvSpPr>
        <p:spPr>
          <a:xfrm>
            <a:off x="8130794" y="1936003"/>
            <a:ext cx="371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СТРАНИЦА МОЛОДЁЖНОГО ПАРЛАМЕНТА Г.О. СОЛНЕЧНОГОРСК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5992F-D0E5-6044-4370-3DCA25D45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80" y="2582334"/>
            <a:ext cx="3071854" cy="30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1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63CEC4-EE39-706D-A72A-C6EA2824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Цель проекта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2FC8D1E-65D3-62FC-1F29-2B26EDDBA6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A42A3955-A888-3336-6C78-03A71DB79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459115"/>
            <a:ext cx="4937760" cy="259050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800" b="0" i="0" dirty="0">
                <a:solidFill>
                  <a:srgbClr val="212529"/>
                </a:solidFill>
                <a:effectLst/>
                <a:latin typeface="PT Sans" panose="020B0604020202020204" pitchFamily="34" charset="-52"/>
              </a:rPr>
              <a:t>Популяризация экологичного образа жизни среди 4400 учащихся 5-11 классов общеобразовательных учреждений городского округа Солнечногорск в течение 2024 года путем проведения экологических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07103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375581-72DC-3BA9-2195-5310A8F757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7102" y="287338"/>
            <a:ext cx="7364898" cy="1449387"/>
          </a:xfrm>
        </p:spPr>
        <p:txBody>
          <a:bodyPr/>
          <a:lstStyle/>
          <a:p>
            <a:pPr algn="ctr"/>
            <a:r>
              <a:rPr lang="ru-RU" dirty="0"/>
              <a:t>Акция «</a:t>
            </a:r>
            <a:r>
              <a:rPr lang="ru-RU" dirty="0" err="1"/>
              <a:t>Экодвор</a:t>
            </a:r>
            <a:r>
              <a:rPr lang="ru-RU" dirty="0"/>
              <a:t>» в </a:t>
            </a:r>
            <a:br>
              <a:rPr lang="ru-RU" dirty="0"/>
            </a:br>
            <a:r>
              <a:rPr lang="ru-RU" dirty="0"/>
              <a:t>г.о. Солнечногорск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2F04BD-B23F-B882-DF97-2FDA4228A36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" y="120465"/>
            <a:ext cx="4279900" cy="2266950"/>
          </a:xfr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A02F324B-68C2-4726-88D3-B5E9706CF40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" y="4966142"/>
            <a:ext cx="4279900" cy="1833562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BAD039-698A-4742-8044-DF8C675A6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" y="2440341"/>
            <a:ext cx="4279665" cy="2472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F0441F-2150-D4B8-93ED-382E670606B2}"/>
              </a:ext>
            </a:extLst>
          </p:cNvPr>
          <p:cNvSpPr txBox="1"/>
          <p:nvPr/>
        </p:nvSpPr>
        <p:spPr>
          <a:xfrm>
            <a:off x="5851875" y="1903598"/>
            <a:ext cx="53153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sz="2000" dirty="0"/>
              <a:t>22 акции проведено с мая 2019 г. по апрель 2023 г. в Солнечногорске и округе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sz="2000" dirty="0"/>
              <a:t>более 1900 участников акций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sz="2000" dirty="0"/>
              <a:t>более 1600 кг вторсырья собрано на переработку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sz="2000" dirty="0"/>
              <a:t>более 80 книг обменяно на </a:t>
            </a:r>
            <a:r>
              <a:rPr lang="ru-RU" sz="2000" dirty="0" err="1"/>
              <a:t>Дармарке</a:t>
            </a:r>
            <a:endParaRPr lang="ru-RU" sz="2000" dirty="0"/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sz="2000" dirty="0"/>
              <a:t>более 150 ручек из переработанной упаковки </a:t>
            </a:r>
            <a:r>
              <a:rPr lang="en-US" sz="2000" dirty="0" err="1"/>
              <a:t>TetraPak</a:t>
            </a:r>
            <a:r>
              <a:rPr lang="ru-RU" sz="2000" dirty="0"/>
              <a:t> и более 50 наборов </a:t>
            </a:r>
            <a:r>
              <a:rPr lang="ru-RU" sz="2000" dirty="0" err="1"/>
              <a:t>экомешочков</a:t>
            </a:r>
            <a:r>
              <a:rPr lang="ru-RU" sz="2000" dirty="0"/>
              <a:t> роздано за сдачу вторсырья в переработку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ru-RU" sz="2000" dirty="0"/>
          </a:p>
          <a:p>
            <a:pPr algn="just">
              <a:buClr>
                <a:schemeClr val="accent2"/>
              </a:buClr>
            </a:pPr>
            <a:r>
              <a:rPr lang="ru-RU" sz="2000" dirty="0"/>
              <a:t>Собранное вторсырьё сдаётся на площадку «</a:t>
            </a:r>
            <a:r>
              <a:rPr lang="ru-RU" sz="2000" dirty="0" err="1"/>
              <a:t>МегаБак</a:t>
            </a:r>
            <a:r>
              <a:rPr lang="ru-RU" sz="2000" dirty="0"/>
              <a:t>» и в проект «</a:t>
            </a:r>
            <a:r>
              <a:rPr lang="ru-RU" sz="2000" dirty="0" err="1"/>
              <a:t>Собиратор</a:t>
            </a:r>
            <a:r>
              <a:rPr lang="ru-RU" sz="20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071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57F16D-94A5-3F87-1479-7BF62493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Экологические занятия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A282AA7-B563-1CC4-4B73-350B75F4E0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7" y="2211066"/>
            <a:ext cx="4938712" cy="3293117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83DD90D-7FCB-D16D-7C82-816BED5843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211596"/>
            <a:ext cx="4937125" cy="329205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FDBCFA-B683-17BA-D022-DA2E466B30C9}"/>
              </a:ext>
            </a:extLst>
          </p:cNvPr>
          <p:cNvSpPr txBox="1"/>
          <p:nvPr/>
        </p:nvSpPr>
        <p:spPr>
          <a:xfrm>
            <a:off x="2833457" y="5556634"/>
            <a:ext cx="652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интерактивных уроках «Секреты переработки» используются материалы, разработанные Центром экономии ресурсов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DAF43-E05D-4148-9B4C-56CF793C373D}"/>
              </a:ext>
            </a:extLst>
          </p:cNvPr>
          <p:cNvSpPr txBox="1"/>
          <p:nvPr/>
        </p:nvSpPr>
        <p:spPr>
          <a:xfrm>
            <a:off x="2171267" y="1789282"/>
            <a:ext cx="760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 2019 года проведены занятия для более чем 500 детей и подростков</a:t>
            </a:r>
          </a:p>
        </p:txBody>
      </p:sp>
    </p:spTree>
    <p:extLst>
      <p:ext uri="{BB962C8B-B14F-4D97-AF65-F5344CB8AC3E}">
        <p14:creationId xmlns:p14="http://schemas.microsoft.com/office/powerpoint/2010/main" val="353759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12ACF0A-5CB1-9648-97C5-41D8FE7A7A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4545" y="1000488"/>
            <a:ext cx="3042911" cy="1307706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Квиз</a:t>
            </a:r>
            <a:r>
              <a:rPr lang="ru-RU" dirty="0"/>
              <a:t> «</a:t>
            </a:r>
            <a:r>
              <a:rPr lang="ru-RU" dirty="0" err="1"/>
              <a:t>Экоштурм</a:t>
            </a:r>
            <a:r>
              <a:rPr lang="ru-RU" dirty="0"/>
              <a:t>»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A69A886A-CDBA-86B3-D03F-F1E65F3610F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600" y="307350"/>
            <a:ext cx="4257675" cy="3187700"/>
          </a:xfr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3D608339-FCEC-47C3-B377-0F0972CCB96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86" y="3220475"/>
            <a:ext cx="4257675" cy="2836862"/>
          </a:xfr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760EBE-AF75-96AB-CB40-A5375C03C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6" y="301794"/>
            <a:ext cx="4257675" cy="31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1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12C8D60-1FCF-63A9-FA0C-A597BACC434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6" y="347663"/>
            <a:ext cx="4938713" cy="277971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4A7195A-2C43-FAAD-163A-220CE85485E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62" y="347663"/>
            <a:ext cx="4938712" cy="277971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8546A3-6A9C-8B46-A159-9F5688600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6" y="3429000"/>
            <a:ext cx="4938712" cy="27788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E76CD3-CF7C-40A2-C5F9-DE7EE3346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61" y="3429000"/>
            <a:ext cx="4938713" cy="27788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A0A86-EFA2-E061-FBDD-0CFABE6E7D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2751931"/>
            <a:ext cx="10058400" cy="750887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/>
              <a:t>Экологический квест «Хранители»</a:t>
            </a:r>
          </a:p>
        </p:txBody>
      </p:sp>
    </p:spTree>
    <p:extLst>
      <p:ext uri="{BB962C8B-B14F-4D97-AF65-F5344CB8AC3E}">
        <p14:creationId xmlns:p14="http://schemas.microsoft.com/office/powerpoint/2010/main" val="1875423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1CD5B-D1CC-40A7-D89A-252A823DB8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61560" y="1999130"/>
            <a:ext cx="3268879" cy="2126316"/>
          </a:xfrm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5400" dirty="0"/>
              <a:t>Пункты приёма вторсырья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A7CFDD2-1673-9026-D80C-01E942C9967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65" y="287338"/>
            <a:ext cx="3713162" cy="277495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3238B6-B2FF-E874-2235-42351542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3" y="3500021"/>
            <a:ext cx="3694844" cy="26329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E4A030-4B2C-64EF-FA91-E21F59AC9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749" y="3357489"/>
            <a:ext cx="3708378" cy="2775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9379EA-6197-460C-82D6-F6B7F0B5D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3" y="287337"/>
            <a:ext cx="3694844" cy="31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90685-B1B2-7529-CEC5-B38D3C813D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441" y="395097"/>
            <a:ext cx="5243539" cy="1113417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400" dirty="0"/>
              <a:t>Участие в субботниках и в акциях по посадке деревьев</a:t>
            </a:r>
          </a:p>
        </p:txBody>
      </p:sp>
      <p:pic>
        <p:nvPicPr>
          <p:cNvPr id="9" name="Объект 9">
            <a:extLst>
              <a:ext uri="{FF2B5EF4-FFF2-40B4-BE49-F238E27FC236}">
                <a16:creationId xmlns:a16="http://schemas.microsoft.com/office/drawing/2014/main" id="{7485D299-3270-DB56-2DC2-1EF6E277F80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1" y="1977572"/>
            <a:ext cx="5243539" cy="3933918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D2053C6-FA13-D50C-6182-85E1C3F5B39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176" y="395097"/>
            <a:ext cx="4138383" cy="5516393"/>
          </a:xfrm>
        </p:spPr>
      </p:pic>
    </p:spTree>
    <p:extLst>
      <p:ext uri="{BB962C8B-B14F-4D97-AF65-F5344CB8AC3E}">
        <p14:creationId xmlns:p14="http://schemas.microsoft.com/office/powerpoint/2010/main" val="2816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608" y="436119"/>
            <a:ext cx="9373811" cy="1320800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Посещение комплекса по переработке отходов (КПО) «Восток»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" y="2028658"/>
            <a:ext cx="5437566" cy="362986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69" y="2028658"/>
            <a:ext cx="5437843" cy="3629864"/>
          </a:xfrm>
        </p:spPr>
      </p:pic>
    </p:spTree>
    <p:extLst>
      <p:ext uri="{BB962C8B-B14F-4D97-AF65-F5344CB8AC3E}">
        <p14:creationId xmlns:p14="http://schemas.microsoft.com/office/powerpoint/2010/main" val="139460153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333</TotalTime>
  <Words>370</Words>
  <Application>Microsoft Office PowerPoint</Application>
  <PresentationFormat>Широкоэкранный</PresentationFormat>
  <Paragraphs>49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PT Sans</vt:lpstr>
      <vt:lpstr>Wingdings</vt:lpstr>
      <vt:lpstr>Ретро</vt:lpstr>
      <vt:lpstr>Молодёжный экологический проект «ЭкоЖизнь»</vt:lpstr>
      <vt:lpstr>Цель проекта</vt:lpstr>
      <vt:lpstr>Акция «Экодвор» в  г.о. Солнечногорск</vt:lpstr>
      <vt:lpstr>Экологические занятия</vt:lpstr>
      <vt:lpstr>Квиз «Экоштурм»</vt:lpstr>
      <vt:lpstr>Экологический квест «Хранители»</vt:lpstr>
      <vt:lpstr>Пункты приёма вторсырья</vt:lpstr>
      <vt:lpstr>Участие в субботниках и в акциях по посадке деревьев</vt:lpstr>
      <vt:lpstr>Посещение комплекса по переработке отходов (КПО) «Восток»</vt:lpstr>
      <vt:lpstr>Партнёры проекта</vt:lpstr>
      <vt:lpstr>Освещение в СМИ</vt:lpstr>
      <vt:lpstr>Презентация PowerPoint</vt:lpstr>
      <vt:lpstr>Планы по развитию проекта</vt:lpstr>
      <vt:lpstr>Соцсети проекта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70</cp:revision>
  <dcterms:created xsi:type="dcterms:W3CDTF">2023-04-24T08:10:18Z</dcterms:created>
  <dcterms:modified xsi:type="dcterms:W3CDTF">2023-04-27T09:46:41Z</dcterms:modified>
</cp:coreProperties>
</file>