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58" r:id="rId4"/>
    <p:sldId id="260" r:id="rId5"/>
    <p:sldId id="259" r:id="rId6"/>
    <p:sldId id="261" r:id="rId7"/>
    <p:sldId id="265" r:id="rId8"/>
    <p:sldId id="266" r:id="rId9"/>
    <p:sldId id="267" r:id="rId10"/>
    <p:sldId id="270" r:id="rId11"/>
    <p:sldId id="271" r:id="rId12"/>
    <p:sldId id="272" r:id="rId13"/>
    <p:sldId id="279" r:id="rId14"/>
    <p:sldId id="282" r:id="rId15"/>
    <p:sldId id="280" r:id="rId16"/>
    <p:sldId id="281" r:id="rId17"/>
    <p:sldId id="288" r:id="rId18"/>
    <p:sldId id="28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28" autoAdjust="0"/>
  </p:normalViewPr>
  <p:slideViewPr>
    <p:cSldViewPr>
      <p:cViewPr varScale="1">
        <p:scale>
          <a:sx n="64" d="100"/>
          <a:sy n="64" d="100"/>
        </p:scale>
        <p:origin x="658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571744"/>
            <a:ext cx="7772400" cy="1470025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Волонтёры </a:t>
            </a:r>
            <a:br>
              <a:rPr lang="ru-RU" sz="7200" b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7200" b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могут всё!</a:t>
            </a:r>
            <a:endParaRPr lang="ru-RU" sz="7200" b="1" dirty="0"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71546"/>
            <a:ext cx="9144000" cy="40005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400" b="1" dirty="0" smtClean="0">
                <a:solidFill>
                  <a:srgbClr val="002060"/>
                </a:solidFill>
              </a:rPr>
              <a:t>                </a:t>
            </a:r>
            <a:endParaRPr lang="ru-RU" sz="3000" b="1" dirty="0" smtClean="0">
              <a:solidFill>
                <a:srgbClr val="002060"/>
              </a:solidFill>
            </a:endParaRPr>
          </a:p>
        </p:txBody>
      </p:sp>
      <p:sp>
        <p:nvSpPr>
          <p:cNvPr id="2050" name="AutoShape 2" descr="https://im0-tub-ru.yandex.net/i?id=47fa214a2fb136bc02b8bd551752597d&amp;n=13&amp;exp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https://im0-tub-ru.yandex.net/i?id=1b65608e20526fe1888ffd902b3ceead&amp;n=13&amp;exp=1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14282" y="1142984"/>
            <a:ext cx="8929718" cy="4000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600" b="1" dirty="0" smtClean="0">
                <a:solidFill>
                  <a:srgbClr val="002060"/>
                </a:solidFill>
              </a:rPr>
              <a:t>               </a:t>
            </a: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1071546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Helvetica" charset="-52"/>
              </a:rPr>
              <a:t>                    </a:t>
            </a:r>
            <a:endParaRPr kumimoji="0" lang="ru-RU" sz="3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0" y="0"/>
            <a:ext cx="9144000" cy="10001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«Крышки Добра»</a:t>
            </a: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34" name="Picture 10" descr="http://www.kurkino-vmo.ru/wp-content/uploads/2018/02/volon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5072074"/>
            <a:ext cx="1785926" cy="1785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1" y="1723265"/>
            <a:ext cx="4465079" cy="33488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411" y="3942403"/>
            <a:ext cx="2139702" cy="28529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921" y="941213"/>
            <a:ext cx="3923928" cy="29429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033" y="4392560"/>
            <a:ext cx="3371651" cy="253716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https://im0-tub-ru.yandex.net/i?id=47fa214a2fb136bc02b8bd551752597d&amp;n=13&amp;exp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https://im0-tub-ru.yandex.net/i?id=1b65608e20526fe1888ffd902b3ceead&amp;n=13&amp;exp=1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14282" y="1142984"/>
            <a:ext cx="8929718" cy="4000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600" b="1" dirty="0" smtClean="0">
                <a:solidFill>
                  <a:srgbClr val="002060"/>
                </a:solidFill>
              </a:rPr>
              <a:t>               </a:t>
            </a: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1071546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Helvetica" charset="-52"/>
              </a:rPr>
              <a:t>                    </a:t>
            </a:r>
            <a:endParaRPr kumimoji="0" lang="ru-RU" sz="3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1357290" y="168274"/>
            <a:ext cx="7786710" cy="831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200" b="1" dirty="0" smtClean="0">
                <a:solidFill>
                  <a:srgbClr val="002060"/>
                </a:solidFill>
              </a:rPr>
              <a:t>                   «День Уборки»</a:t>
            </a: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34" name="Picture 10" descr="http://www.kurkino-vmo.ru/wp-content/uploads/2018/02/volon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72074"/>
            <a:ext cx="1785926" cy="1785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10" descr="http://www.kurkino-vmo.ru/wp-content/uploads/2018/02/volon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1142984"/>
            <a:ext cx="1785926" cy="1785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89" y="1508367"/>
            <a:ext cx="4764021" cy="35730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415" y="1071545"/>
            <a:ext cx="3902548" cy="29269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268" y="3635715"/>
            <a:ext cx="2409732" cy="32129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021" y="4388266"/>
            <a:ext cx="1799888" cy="239985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https://im0-tub-ru.yandex.net/i?id=47fa214a2fb136bc02b8bd551752597d&amp;n=13&amp;exp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https://im0-tub-ru.yandex.net/i?id=1b65608e20526fe1888ffd902b3ceead&amp;n=13&amp;exp=1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14282" y="1142984"/>
            <a:ext cx="8929718" cy="4000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600" b="1" dirty="0" smtClean="0">
                <a:solidFill>
                  <a:srgbClr val="002060"/>
                </a:solidFill>
              </a:rPr>
              <a:t>               </a:t>
            </a: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1071546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Helvetica" charset="-52"/>
              </a:rPr>
              <a:t>                    </a:t>
            </a:r>
            <a:endParaRPr kumimoji="0" lang="ru-RU" sz="3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1357290" y="0"/>
            <a:ext cx="6671094" cy="1142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«Письмо солдату»</a:t>
            </a: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" name="Picture 10" descr="http://www.kurkino-vmo.ru/wp-content/uploads/2018/02/volon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4177" y="1142984"/>
            <a:ext cx="1428736" cy="1428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4" y="1729447"/>
            <a:ext cx="2799415" cy="37325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837" y="1142984"/>
            <a:ext cx="4187957" cy="31409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771273"/>
            <a:ext cx="4067944" cy="305095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https://im0-tub-ru.yandex.net/i?id=47fa214a2fb136bc02b8bd551752597d&amp;n=13&amp;exp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https://im0-tub-ru.yandex.net/i?id=1b65608e20526fe1888ffd902b3ceead&amp;n=13&amp;exp=1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1071546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Helvetica" charset="-52"/>
              </a:rPr>
              <a:t>                    </a:t>
            </a:r>
            <a:endParaRPr kumimoji="0" lang="ru-RU" sz="3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1357290" y="0"/>
            <a:ext cx="7786710" cy="1357298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algn="ctr"/>
            <a:r>
              <a:rPr lang="ru-RU" sz="51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pPr algn="ctr"/>
            <a:r>
              <a:rPr lang="ru-RU" sz="8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«Любовь к братьям нашим меньшим»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0" y="1214422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Helvetica"/>
              </a:rPr>
              <a:t>                     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0" y="1789315"/>
            <a:ext cx="89297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769" y="3837008"/>
            <a:ext cx="4215117" cy="31613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1880518"/>
            <a:ext cx="2652869" cy="353715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048209"/>
            <a:ext cx="3934467" cy="295331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https://im0-tub-ru.yandex.net/i?id=47fa214a2fb136bc02b8bd551752597d&amp;n=13&amp;exp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https://im0-tub-ru.yandex.net/i?id=1b65608e20526fe1888ffd902b3ceead&amp;n=13&amp;exp=1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1071546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Helvetica" charset="-52"/>
              </a:rPr>
              <a:t>                    </a:t>
            </a:r>
            <a:endParaRPr kumimoji="0" lang="ru-RU" sz="3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1357290" y="0"/>
            <a:ext cx="7786710" cy="107154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algn="ctr"/>
            <a:endParaRPr lang="ru-RU" sz="3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9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«Уход за цветами»</a:t>
            </a:r>
          </a:p>
          <a:p>
            <a:pPr algn="ctr"/>
            <a:endParaRPr lang="ru-RU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0" y="1214422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Helvetica"/>
              </a:rPr>
              <a:t>                     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0" y="2507083"/>
            <a:ext cx="892971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 b="1" dirty="0" smtClean="0">
              <a:solidFill>
                <a:srgbClr val="00206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8" y="2697090"/>
            <a:ext cx="2664466" cy="35526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276" y="1198217"/>
            <a:ext cx="2224442" cy="29659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916" y="1162823"/>
            <a:ext cx="2787774" cy="37170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663" y="3218677"/>
            <a:ext cx="2149333" cy="286577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https://im0-tub-ru.yandex.net/i?id=47fa214a2fb136bc02b8bd551752597d&amp;n=13&amp;exp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https://im0-tub-ru.yandex.net/i?id=1b65608e20526fe1888ffd902b3ceead&amp;n=13&amp;exp=1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1071546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Helvetica" charset="-52"/>
              </a:rPr>
              <a:t>                    </a:t>
            </a:r>
            <a:endParaRPr kumimoji="0" lang="ru-RU" sz="3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1357290" y="0"/>
            <a:ext cx="7786710" cy="1071546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algn="ctr"/>
            <a:r>
              <a:rPr lang="ru-RU" sz="7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pPr algn="ctr"/>
            <a:r>
              <a:rPr lang="ru-RU" sz="8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«Берегите  книги»</a:t>
            </a:r>
          </a:p>
          <a:p>
            <a:pPr algn="ctr"/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0" y="1214422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Helvetica"/>
              </a:rPr>
              <a:t>                     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0" y="1983863"/>
            <a:ext cx="892971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36" y="1395870"/>
            <a:ext cx="3469919" cy="26024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19274"/>
            <a:ext cx="5007216" cy="28165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390265"/>
            <a:ext cx="2571750" cy="3429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896" y="1165927"/>
            <a:ext cx="4845822" cy="27257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https://im0-tub-ru.yandex.net/i?id=47fa214a2fb136bc02b8bd551752597d&amp;n=13&amp;exp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https://im0-tub-ru.yandex.net/i?id=1b65608e20526fe1888ffd902b3ceead&amp;n=13&amp;exp=1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1071546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Helvetica" charset="-52"/>
              </a:rPr>
              <a:t>                    </a:t>
            </a:r>
            <a:endParaRPr kumimoji="0" lang="ru-RU" sz="3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1357290" y="0"/>
            <a:ext cx="7786710" cy="107154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algn="ctr"/>
            <a:r>
              <a:rPr lang="ru-RU" sz="51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7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Сбор помощи для ВСО</a:t>
            </a: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0" y="1214422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Helvetica"/>
              </a:rPr>
              <a:t>                     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0" y="1860753"/>
            <a:ext cx="892971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858" y="1226817"/>
            <a:ext cx="4084923" cy="54444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2276872"/>
            <a:ext cx="4660623" cy="349546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72" y="1124744"/>
            <a:ext cx="8566856" cy="4818857"/>
          </a:xfrm>
        </p:spPr>
      </p:pic>
    </p:spTree>
    <p:extLst>
      <p:ext uri="{BB962C8B-B14F-4D97-AF65-F5344CB8AC3E}">
        <p14:creationId xmlns:p14="http://schemas.microsoft.com/office/powerpoint/2010/main" val="3558793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214554"/>
            <a:ext cx="8229600" cy="114300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</a:t>
            </a:r>
            <a:br>
              <a:rPr lang="ru-RU" sz="6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внимание!</a:t>
            </a:r>
            <a:endParaRPr lang="ru-RU" sz="60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" y="0"/>
            <a:ext cx="9128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542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14422"/>
            <a:ext cx="9144000" cy="28575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400" b="1" dirty="0" smtClean="0">
                <a:solidFill>
                  <a:srgbClr val="002060"/>
                </a:solidFill>
              </a:rPr>
              <a:t>                   Кто такие волонтёры, спросите вы? Слово «волонтёр» значит «доброволец». Волонтёр – это человек, который сам взял на себя какую-либо работу. </a:t>
            </a:r>
          </a:p>
          <a:p>
            <a:pPr>
              <a:buNone/>
            </a:pPr>
            <a:endParaRPr lang="ru-RU" b="1" dirty="0" smtClean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400400"/>
            <a:ext cx="4824536" cy="36184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437" y="3747129"/>
            <a:ext cx="3899925" cy="2924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804" y="1052736"/>
            <a:ext cx="9144000" cy="14287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400" b="1" dirty="0" smtClean="0">
                <a:solidFill>
                  <a:srgbClr val="002060"/>
                </a:solidFill>
              </a:rPr>
              <a:t>                   </a:t>
            </a:r>
            <a:r>
              <a:rPr lang="ru-RU" sz="3600" b="1" dirty="0" smtClean="0">
                <a:solidFill>
                  <a:srgbClr val="002060"/>
                </a:solidFill>
              </a:rPr>
              <a:t>Настоящий волонтёр не умеет скучать САМ и не даст заскучать другим!</a:t>
            </a:r>
          </a:p>
          <a:p>
            <a:pPr>
              <a:buNone/>
            </a:pPr>
            <a:endParaRPr lang="ru-RU" sz="3400" b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b="1" dirty="0" smtClean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941" y="2348880"/>
            <a:ext cx="6008519" cy="450638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14422"/>
            <a:ext cx="9144000" cy="278608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400" b="1" dirty="0" smtClean="0">
                <a:solidFill>
                  <a:srgbClr val="002060"/>
                </a:solidFill>
              </a:rPr>
              <a:t>                   Волонтёром может стать любой человек, который желает посвятить своё время, силы и умения добровольному труду. Быть волонтёром – это здорово!</a:t>
            </a:r>
          </a:p>
          <a:p>
            <a:pPr>
              <a:buNone/>
            </a:pPr>
            <a:endParaRPr lang="ru-RU" b="1" dirty="0" smtClean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68" y="3369023"/>
            <a:ext cx="6197463" cy="34860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100010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3400" b="1" dirty="0" smtClean="0">
                <a:solidFill>
                  <a:srgbClr val="002060"/>
                </a:solidFill>
              </a:rPr>
              <a:t>                          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Волонтёрский отряд нашего          </a:t>
            </a:r>
          </a:p>
          <a:p>
            <a:pPr>
              <a:buNone/>
            </a:pP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лицея «</a:t>
            </a:r>
            <a:r>
              <a:rPr lang="ru-RU" sz="3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ДоброЛИС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»:</a:t>
            </a:r>
          </a:p>
          <a:p>
            <a:pPr>
              <a:buNone/>
            </a:pPr>
            <a:endParaRPr lang="ru-RU" sz="3400" b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b="1" dirty="0" smtClean="0">
              <a:solidFill>
                <a:srgbClr val="002060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214414" y="2500306"/>
            <a:ext cx="2643174" cy="428628"/>
          </a:xfrm>
        </p:spPr>
        <p:txBody>
          <a:bodyPr>
            <a:noAutofit/>
          </a:bodyPr>
          <a:lstStyle/>
          <a:p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500166" y="3071810"/>
            <a:ext cx="2643174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428728" y="3643314"/>
            <a:ext cx="2428892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500166" y="4214818"/>
            <a:ext cx="2428892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500166" y="5214950"/>
            <a:ext cx="2428892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357290" y="4714884"/>
            <a:ext cx="2428892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643042" y="1428736"/>
            <a:ext cx="6786610" cy="7143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05" y="1742063"/>
            <a:ext cx="3403943" cy="25529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" y="4348301"/>
            <a:ext cx="3401275" cy="25509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547" y="1206085"/>
            <a:ext cx="3357935" cy="25184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610" y="3757270"/>
            <a:ext cx="3346265" cy="25096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468" y="3068362"/>
            <a:ext cx="3360757" cy="252056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14422"/>
            <a:ext cx="9144000" cy="278608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400" b="1" dirty="0" smtClean="0">
                <a:solidFill>
                  <a:srgbClr val="002060"/>
                </a:solidFill>
              </a:rPr>
              <a:t>                   </a:t>
            </a:r>
          </a:p>
          <a:p>
            <a:pPr>
              <a:buNone/>
            </a:pPr>
            <a:endParaRPr lang="ru-RU" b="1" dirty="0" smtClean="0">
              <a:solidFill>
                <a:srgbClr val="002060"/>
              </a:solidFill>
            </a:endParaRPr>
          </a:p>
        </p:txBody>
      </p:sp>
      <p:sp>
        <p:nvSpPr>
          <p:cNvPr id="2050" name="AutoShape 2" descr="https://im0-tub-ru.yandex.net/i?id=47fa214a2fb136bc02b8bd551752597d&amp;n=13&amp;exp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https://im0-tub-ru.yandex.net/i?id=1b65608e20526fe1888ffd902b3ceead&amp;n=13&amp;exp=1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214290"/>
            <a:ext cx="9144000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Можно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любому человеку быть волонтером и делать добрые дела.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12" y="4869160"/>
            <a:ext cx="2651787" cy="19888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500" y="420746"/>
            <a:ext cx="2479232" cy="18594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3960780"/>
            <a:ext cx="2143122" cy="28574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359" y="642918"/>
            <a:ext cx="2532106" cy="18990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14422"/>
            <a:ext cx="9144000" cy="40005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400" b="1" dirty="0" smtClean="0">
                <a:solidFill>
                  <a:srgbClr val="002060"/>
                </a:solidFill>
              </a:rPr>
              <a:t>                       </a:t>
            </a:r>
            <a:endParaRPr lang="ru-RU" sz="3600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3400" b="1" dirty="0" smtClean="0">
                <a:solidFill>
                  <a:srgbClr val="002060"/>
                </a:solidFill>
              </a:rPr>
              <a:t> </a:t>
            </a:r>
          </a:p>
          <a:p>
            <a:pPr>
              <a:buNone/>
            </a:pPr>
            <a:endParaRPr lang="ru-RU" b="1" dirty="0" smtClean="0">
              <a:solidFill>
                <a:srgbClr val="002060"/>
              </a:solidFill>
            </a:endParaRPr>
          </a:p>
        </p:txBody>
      </p:sp>
      <p:sp>
        <p:nvSpPr>
          <p:cNvPr id="2050" name="AutoShape 2" descr="https://im0-tub-ru.yandex.net/i?id=47fa214a2fb136bc02b8bd551752597d&amp;n=13&amp;exp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https://im0-tub-ru.yandex.net/i?id=1b65608e20526fe1888ffd902b3ceead&amp;n=13&amp;exp=1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107154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                     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0" y="0"/>
            <a:ext cx="9144000" cy="92869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</a:t>
            </a: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«Батарейки сдавайтесь»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1771700"/>
            <a:ext cx="5212071" cy="29317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14" y="4077072"/>
            <a:ext cx="3695585" cy="27809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042971"/>
            <a:ext cx="2467491" cy="32899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230" y="4581128"/>
            <a:ext cx="3227851" cy="242088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14422"/>
            <a:ext cx="9144000" cy="40005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400" b="1" dirty="0" smtClean="0">
                <a:solidFill>
                  <a:srgbClr val="002060"/>
                </a:solidFill>
              </a:rPr>
              <a:t>                        </a:t>
            </a:r>
          </a:p>
          <a:p>
            <a:pPr>
              <a:buNone/>
            </a:pPr>
            <a:endParaRPr lang="ru-RU" b="1" dirty="0" smtClean="0">
              <a:solidFill>
                <a:srgbClr val="002060"/>
              </a:solidFill>
            </a:endParaRPr>
          </a:p>
        </p:txBody>
      </p:sp>
      <p:sp>
        <p:nvSpPr>
          <p:cNvPr id="2050" name="AutoShape 2" descr="https://im0-tub-ru.yandex.net/i?id=47fa214a2fb136bc02b8bd551752597d&amp;n=13&amp;exp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https://im0-tub-ru.yandex.net/i?id=1b65608e20526fe1888ffd902b3ceead&amp;n=13&amp;exp=1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14282" y="1142984"/>
            <a:ext cx="8929718" cy="4000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600" b="1" dirty="0" smtClean="0">
                <a:solidFill>
                  <a:srgbClr val="002060"/>
                </a:solidFill>
              </a:rPr>
              <a:t>               </a:t>
            </a: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0" y="0"/>
            <a:ext cx="9144000" cy="100010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«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Макулатура СБОР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5" y="1844824"/>
            <a:ext cx="5076056" cy="38070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870" y="1783327"/>
            <a:ext cx="2901404" cy="386853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</TotalTime>
  <Words>145</Words>
  <Application>Microsoft Office PowerPoint</Application>
  <PresentationFormat>Экран (4:3)</PresentationFormat>
  <Paragraphs>52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Helvetica</vt:lpstr>
      <vt:lpstr>Times New Roman</vt:lpstr>
      <vt:lpstr>Тема Office</vt:lpstr>
      <vt:lpstr>Волонтёры  могут всё!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lic7</cp:lastModifiedBy>
  <cp:revision>66</cp:revision>
  <dcterms:created xsi:type="dcterms:W3CDTF">2019-05-10T12:53:44Z</dcterms:created>
  <dcterms:modified xsi:type="dcterms:W3CDTF">2024-11-21T17:03:47Z</dcterms:modified>
</cp:coreProperties>
</file>