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«Волонтерское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движение МО Пелым»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852936"/>
            <a:ext cx="5111750" cy="340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176464" cy="11024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«Везде, где есть человек, есть возможность для доброты»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 и сдаем макулатуру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836"/>
            <a:ext cx="3600400" cy="48014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7"/>
            <a:ext cx="3008313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конкурсе Общий сбор» акции «Вода России»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20688"/>
            <a:ext cx="3942438" cy="525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5" y="2064229"/>
            <a:ext cx="2859782" cy="3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0516"/>
            <a:ext cx="8362890" cy="593752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и проводим спортивные соревнования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762872" cy="31740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39278"/>
            <a:ext cx="4896162" cy="326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273050"/>
            <a:ext cx="3600400" cy="13557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мероприятия для детей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273050"/>
            <a:ext cx="3902075" cy="5853113"/>
          </a:xfrm>
        </p:spPr>
      </p:pic>
      <p:pic>
        <p:nvPicPr>
          <p:cNvPr id="1026" name="Picture 2" descr="https://sun9-81.userapi.com/s/v1/ig2/BRpfcCkWOtSeZsA2xYSDd67NnNKTqpN86eKqU7bM7Il94SSXKReoedLScSkdvkhL6JSuw4f8erXu0XD_b2RDm-Aj.jpg?quality=95&amp;as=32x48,48x72,72x108,108x162,160x240,240x360,360x540,480x720,540x810,640x960,720x1080,1080x1621,1280x1921,1440x2161,1706x25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6085"/>
            <a:ext cx="2811921" cy="42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864096"/>
          </a:xfrm>
        </p:spPr>
        <p:txBody>
          <a:bodyPr>
            <a:noAutofit/>
          </a:bodyPr>
          <a:lstStyle/>
          <a:p>
            <a:r>
              <a:rPr lang="ru-RU" dirty="0" smtClean="0"/>
              <a:t>Проводим Всероссийские Акции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89040"/>
            <a:ext cx="3008313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01" y="188640"/>
            <a:ext cx="5111750" cy="38338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87" y="332656"/>
            <a:ext cx="3008313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Мы разные, но </a:t>
            </a:r>
            <a:r>
              <a:rPr lang="ru-RU" smtClean="0"/>
              <a:t>мы Вместе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89040"/>
            <a:ext cx="3008313" cy="23371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0620"/>
            <a:ext cx="5006139" cy="3754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5268"/>
            <a:ext cx="3907264" cy="5860895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 «Волонтерское движение МО Пелым»    </vt:lpstr>
      <vt:lpstr>«Везде, где есть человек, есть возможность для доброты» </vt:lpstr>
      <vt:lpstr>Презентация PowerPoint</vt:lpstr>
      <vt:lpstr>Презентация PowerPoint</vt:lpstr>
      <vt:lpstr>Презентация PowerPoint</vt:lpstr>
      <vt:lpstr>Проводим Всероссийские Акции </vt:lpstr>
      <vt:lpstr>Мы разные, но мы Вместе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александровна</dc:creator>
  <cp:lastModifiedBy>AleksandraAleksandra</cp:lastModifiedBy>
  <cp:revision>30</cp:revision>
  <dcterms:created xsi:type="dcterms:W3CDTF">2017-01-23T07:25:35Z</dcterms:created>
  <dcterms:modified xsi:type="dcterms:W3CDTF">2025-08-01T06:01:46Z</dcterms:modified>
</cp:coreProperties>
</file>