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qum" panose="02000500000000000000" pitchFamily="2" charset="0"/>
      <p:bold r:id="rId11"/>
    </p:embeddedFont>
    <p:embeddedFont>
      <p:font typeface="Merriweather" panose="020B0604020202020204" charset="-52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685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0228c13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0228c13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0228c136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0228c136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0" y="87550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Волонтерское движение </a:t>
            </a:r>
            <a:r>
              <a:rPr lang="ru" dirty="0" smtClean="0"/>
              <a:t>Центра досуга детей и молодежи</a:t>
            </a:r>
            <a:endParaRPr dirty="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625" y="1677900"/>
            <a:ext cx="5344376" cy="34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98" y="1639827"/>
            <a:ext cx="1154097" cy="11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Волонтерка\Сеточники\Gj5uPVm5J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" y="2847176"/>
            <a:ext cx="1169276" cy="116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олонтерка\Сеточники\logo_f5f4de3478aaa1ea64a461ef6a542f9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43" y="1784647"/>
            <a:ext cx="1219099" cy="12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00" dirty="0">
                <a:latin typeface="Aqum" panose="02000500000000000000" pitchFamily="2" charset="0"/>
              </a:rPr>
              <a:t>Волонтерской деятельностью Центр досуга детей и молодежи занялся с 2019 года. На тот год воспитанники и сотрудники организации плотно занимались облагораживанием территории </a:t>
            </a:r>
            <a:r>
              <a:rPr lang="ru-RU" sz="800" dirty="0" err="1">
                <a:latin typeface="Aqum" panose="02000500000000000000" pitchFamily="2" charset="0"/>
              </a:rPr>
              <a:t>Узловского</a:t>
            </a:r>
            <a:r>
              <a:rPr lang="ru-RU" sz="800" dirty="0">
                <a:latin typeface="Aqum" panose="02000500000000000000" pitchFamily="2" charset="0"/>
              </a:rPr>
              <a:t> района, помощью пенсионерам и сбором корма для животных. В время пандемии 2020 года добровольцы оказывали помощь, организовывали покупку и доставку продуктов, лекарств и товаров первой необходимости пожилым людям в условиях режима самоизоляции. По итогам реализации акции #МЫВМЕСТЕ Министр молодежной политики Тульской области Алексей </a:t>
            </a:r>
            <a:r>
              <a:rPr lang="ru-RU" sz="800" dirty="0" err="1">
                <a:latin typeface="Aqum" panose="02000500000000000000" pitchFamily="2" charset="0"/>
              </a:rPr>
              <a:t>Фаритович</a:t>
            </a:r>
            <a:r>
              <a:rPr lang="ru-RU" sz="800" dirty="0">
                <a:latin typeface="Aqum" panose="02000500000000000000" pitchFamily="2" charset="0"/>
              </a:rPr>
              <a:t> </a:t>
            </a:r>
            <a:r>
              <a:rPr lang="ru-RU" sz="800" dirty="0" err="1">
                <a:latin typeface="Aqum" panose="02000500000000000000" pitchFamily="2" charset="0"/>
              </a:rPr>
              <a:t>Давлетшин</a:t>
            </a:r>
            <a:r>
              <a:rPr lang="ru-RU" sz="800" dirty="0">
                <a:latin typeface="Aqum" panose="02000500000000000000" pitchFamily="2" charset="0"/>
              </a:rPr>
              <a:t> вручил волонтерам памятные медали от президента Российской Федерации и грамоты к памятной медали за подписью президента Российской Федерации В. В. Путина «За бескорыстный вклад в организацию Общероссийской акции взаимопомощи #</a:t>
            </a:r>
            <a:r>
              <a:rPr lang="ru-RU" sz="800" dirty="0" err="1">
                <a:latin typeface="Aqum" panose="02000500000000000000" pitchFamily="2" charset="0"/>
              </a:rPr>
              <a:t>МыВместе</a:t>
            </a:r>
            <a:r>
              <a:rPr lang="ru-RU" sz="800" dirty="0">
                <a:latin typeface="Aqum" panose="02000500000000000000" pitchFamily="2" charset="0"/>
              </a:rPr>
              <a:t>». В 2021 году работа волонтеров не угасала, на базе Центра досуга детей и молодежи был открыт Центр поддержки добровольчества. В 2022 году и до сегодняшнего дня, Центр досуга детей и молодежи остается </a:t>
            </a:r>
            <a:r>
              <a:rPr lang="ru-RU" sz="800" dirty="0" err="1">
                <a:latin typeface="Aqum" panose="02000500000000000000" pitchFamily="2" charset="0"/>
              </a:rPr>
              <a:t>самымой</a:t>
            </a:r>
            <a:r>
              <a:rPr lang="ru-RU" sz="800" dirty="0">
                <a:latin typeface="Aqum" panose="02000500000000000000" pitchFamily="2" charset="0"/>
              </a:rPr>
              <a:t> крупной организацией в </a:t>
            </a:r>
            <a:r>
              <a:rPr lang="ru-RU" sz="800" dirty="0" err="1">
                <a:latin typeface="Aqum" panose="02000500000000000000" pitchFamily="2" charset="0"/>
              </a:rPr>
              <a:t>Узловском</a:t>
            </a:r>
            <a:r>
              <a:rPr lang="ru-RU" sz="800" dirty="0">
                <a:latin typeface="Aqum" panose="02000500000000000000" pitchFamily="2" charset="0"/>
              </a:rPr>
              <a:t> районе, реализующей волонтерскую деятельность.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474" y="1308612"/>
            <a:ext cx="37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qum" panose="02000500000000000000" pitchFamily="2" charset="0"/>
              </a:rPr>
              <a:t>О организации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13900" y="62850"/>
            <a:ext cx="43089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dirty="0"/>
              <a:t>Проекты и акции, в которых мы принимаем участие:</a:t>
            </a:r>
            <a:endParaRPr sz="2700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502175" y="169575"/>
            <a:ext cx="4308900" cy="4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Акция «Вам, любимые!»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А</a:t>
            </a: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кция «Свеча памяти»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Акция "Мы граждане России"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Международная  акция «Сад памяти».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Помощь в проведении международного дня защиты детей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Акция "Зеленая Узловая"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Помощь в голосовании по благоустройству территории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Сопровождение Народного шествия "Бессмертный полк"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</a:rPr>
              <a:t>Всероссийская  акция «Георгиевская ленточка</a:t>
            </a:r>
            <a:r>
              <a:rPr lang="ru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»</a:t>
            </a: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Многое другое!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8675" y="214400"/>
            <a:ext cx="36264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700">
                <a:solidFill>
                  <a:srgbClr val="FFFFFF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Международная  акция «Сад памяти»</a:t>
            </a:r>
            <a:endParaRPr sz="39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825"/>
            <a:ext cx="57150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l="14368" t="21935" r="21855" b="19663"/>
          <a:stretch/>
        </p:blipFill>
        <p:spPr>
          <a:xfrm>
            <a:off x="4041350" y="214400"/>
            <a:ext cx="3900000" cy="237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0650" y="2144350"/>
            <a:ext cx="2378500" cy="292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25" y="197825"/>
            <a:ext cx="85206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700" dirty="0" smtClean="0"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Акция взаимопомощи!</a:t>
            </a:r>
            <a:endParaRPr sz="3900" dirty="0">
              <a:highlight>
                <a:schemeClr val="dk1"/>
              </a:highlight>
            </a:endParaRPr>
          </a:p>
        </p:txBody>
      </p:sp>
      <p:pic>
        <p:nvPicPr>
          <p:cNvPr id="3074" name="Picture 2" descr="C:\Users\User\Desktop\Волонтерка\Сеточники\7z8sL-YwUc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2" y="1491448"/>
            <a:ext cx="2406126" cy="32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Волонтерка\Сеточники\SDJddN_NH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63" y="1646807"/>
            <a:ext cx="1628474" cy="28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Волонтерка\Сеточники\tdjD-YQta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43" y="2145621"/>
            <a:ext cx="3073152" cy="20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98675" y="345375"/>
            <a:ext cx="4473300" cy="21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700">
                <a:highlight>
                  <a:schemeClr val="dk1"/>
                </a:highlight>
              </a:rPr>
              <a:t>Акция «Свеча памяти»</a:t>
            </a:r>
            <a:endParaRPr sz="3900">
              <a:highlight>
                <a:schemeClr val="dk1"/>
              </a:highlight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r="20785"/>
          <a:stretch/>
        </p:blipFill>
        <p:spPr>
          <a:xfrm>
            <a:off x="5573850" y="93525"/>
            <a:ext cx="3023325" cy="253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l="15153" t="5873" r="20417" b="10339"/>
          <a:stretch/>
        </p:blipFill>
        <p:spPr>
          <a:xfrm>
            <a:off x="7894100" y="3062050"/>
            <a:ext cx="1134801" cy="18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525" y="2694625"/>
            <a:ext cx="3022602" cy="226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172800" y="263125"/>
            <a:ext cx="42429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Форумы и конкурсы</a:t>
            </a:r>
            <a:endParaRPr sz="270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75" y="873125"/>
            <a:ext cx="3078351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Волонтерка\Сеточники\v0Ftktijc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371817" cy="17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олонтерка\Сеточники\NHyw7NH0a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64" y="0"/>
            <a:ext cx="2612254" cy="19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Волонтерка\Сеточники\kzCforbIjR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08" y="1959191"/>
            <a:ext cx="2268853" cy="15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олонтерка\Сеточники\iUILNFFJE6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78863"/>
            <a:ext cx="2447171" cy="13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Волонтерка\Сеточники\mMTF4gSsuW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1573"/>
            <a:ext cx="1631156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Волонтерка\Сеточники\CYgveIF0xP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57" y="2968625"/>
            <a:ext cx="2310414" cy="17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Волонтерка\Сеточники\oEiTIKlkgq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54" y="3835030"/>
            <a:ext cx="1931054" cy="14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294550"/>
            <a:ext cx="40641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Спасибо за внимание!</a:t>
            </a:r>
            <a:endParaRPr sz="3000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</a:t>
            </a:r>
            <a:endParaRPr sz="140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07000" y="123825"/>
            <a:ext cx="31275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255</Words>
  <Application>Microsoft Office PowerPoint</Application>
  <PresentationFormat>Экран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Aqum</vt:lpstr>
      <vt:lpstr>Merriweather</vt:lpstr>
      <vt:lpstr>Roboto</vt:lpstr>
      <vt:lpstr>Paradigm</vt:lpstr>
      <vt:lpstr>Волонтерское движение Центра досуга детей и молодежи</vt:lpstr>
      <vt:lpstr>Презентация PowerPoint</vt:lpstr>
      <vt:lpstr>Проекты и акции, в которых мы принимаем участие:</vt:lpstr>
      <vt:lpstr>Международная  акция «Сад памяти»</vt:lpstr>
      <vt:lpstr>Акция взаимопомощи!</vt:lpstr>
      <vt:lpstr>Акция «Свеча памяти»</vt:lpstr>
      <vt:lpstr>Форумы и конкурсы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движение Центра досуга детей и молодежи</dc:title>
  <cp:lastModifiedBy>User</cp:lastModifiedBy>
  <cp:revision>4</cp:revision>
  <dcterms:modified xsi:type="dcterms:W3CDTF">2023-03-29T11:22:15Z</dcterms:modified>
</cp:coreProperties>
</file>