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6045" r:id="rId2"/>
    <p:sldId id="5995" r:id="rId3"/>
    <p:sldId id="6039" r:id="rId4"/>
    <p:sldId id="6040" r:id="rId5"/>
    <p:sldId id="6041" r:id="rId6"/>
    <p:sldId id="6042" r:id="rId7"/>
    <p:sldId id="6043" r:id="rId8"/>
    <p:sldId id="604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16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dt" idx="8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 idx="9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 idx="10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47C83A-A795-47E1-B6CB-24A6CFF93874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A3ABEB-E93C-476C-BFBC-F5A2BF049E5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8EB8B6-A1D9-4445-A4B0-9E8058CD32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19425B-DD56-4C53-81AB-1B546C98E77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B73D34-1FC8-478C-A9A6-10AA9FE3CE9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B78A19-E440-491B-AD84-2B143413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7564-F8AB-40BD-A3DE-6C0C53402A37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6E4C2-D9A6-4817-9C89-BDE1CEF6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603E3-DBEC-4D02-83B0-D9D5A101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0DAE-93BF-4D26-846E-793A0A6F4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79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8C8FB5-B402-4C48-B128-93DA1D9BBC5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FE480D-E931-4B8B-B4D4-E1F5CFF09E0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8A20A1-9468-4E79-B1A0-4D61B6A19BE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018FFC-7B6C-428F-B254-EED6A962A03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04C86F-A00E-439F-B475-3D5D4CAE7FA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0DBC48-B21A-4B84-8712-1D9861DF99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17A3AA-2908-4AE7-A8F2-E45F034340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1451C6-76E8-4522-8501-00CB83BA55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59FA5F-DB97-43E3-A339-898F3811CFA6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0452B5-74C6-464D-9BA1-ADD6805E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3" y="444843"/>
            <a:ext cx="7924800" cy="5420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4D76F5-DCE0-4556-A7B5-0C95AD0AD9DC}"/>
              </a:ext>
            </a:extLst>
          </p:cNvPr>
          <p:cNvSpPr txBox="1"/>
          <p:nvPr/>
        </p:nvSpPr>
        <p:spPr>
          <a:xfrm>
            <a:off x="4567157" y="6302821"/>
            <a:ext cx="243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*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AB1EF0-96CD-49F0-AF60-FD44A8A6EC45}"/>
              </a:ext>
            </a:extLst>
          </p:cNvPr>
          <p:cNvSpPr/>
          <p:nvPr/>
        </p:nvSpPr>
        <p:spPr>
          <a:xfrm>
            <a:off x="1565189" y="897924"/>
            <a:ext cx="573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ПРОЕКТ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«Добрые километры: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Станица Череповецкая ветеранам СВО»</a:t>
            </a:r>
          </a:p>
        </p:txBody>
      </p:sp>
    </p:spTree>
    <p:extLst>
      <p:ext uri="{BB962C8B-B14F-4D97-AF65-F5344CB8AC3E}">
        <p14:creationId xmlns:p14="http://schemas.microsoft.com/office/powerpoint/2010/main" val="174738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B7D0-3FE2-41E8-8899-0DEDE11C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675503"/>
            <a:ext cx="8610548" cy="59554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Проект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Добрые километры: Станица Череповецкая ветеранам  СВО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Автор инициативы: Захар Назимов, 24 года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Заместитель атамана по молодежной политике городского казачьего общества «Станица Череповецкая» Вологодского окружного казачьего общества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B7D0-3FE2-41E8-8899-0DEDE11C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675503"/>
            <a:ext cx="8610548" cy="59554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Проект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Добрые километры: Станица Череповецкая ветеранам  СВО</a:t>
            </a:r>
          </a:p>
          <a:p>
            <a:pPr marL="0" indent="0">
              <a:buNone/>
              <a:defRPr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ru-RU" sz="2200" dirty="0">
                <a:latin typeface="Arial Narrow" panose="020B0606020202030204" pitchFamily="34" charset="0"/>
              </a:rPr>
              <a:t>Инициатива направлена на проявление заботы о защитниках Отечества, содействие их скорейшей адаптации и реабилитации, укрепление связи между поколениями и развитие традиций казачьего служения обществу.</a:t>
            </a:r>
          </a:p>
          <a:p>
            <a:pPr marL="0" indent="0" algn="ctr">
              <a:buNone/>
              <a:defRPr/>
            </a:pP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</a:rPr>
              <a:t>Цель - обеспечить ветеранам СВО комфортное и своевременное передвижение по городу для получения необходимой медицинской и социальной поддержки, а также для участия в общественной жизни. Задачи:</a:t>
            </a:r>
          </a:p>
          <a:p>
            <a:r>
              <a:rPr lang="ru-RU" sz="2200" dirty="0">
                <a:latin typeface="Arial Narrow" panose="020B0606020202030204" pitchFamily="34" charset="0"/>
              </a:rPr>
              <a:t>Организовать процесс автоперевозки ветеранов СВО</a:t>
            </a:r>
          </a:p>
          <a:p>
            <a:r>
              <a:rPr lang="ru-RU" sz="2200" dirty="0">
                <a:latin typeface="Arial Narrow" panose="020B0606020202030204" pitchFamily="34" charset="0"/>
              </a:rPr>
              <a:t>Повысить уровень патриотизма горожан, особенно у молодежи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412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B7D0-3FE2-41E8-8899-0DEDE11C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675503"/>
            <a:ext cx="8610548" cy="59554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Добрые километры: Станица Череповецкая ветеранам  СВО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>
                <a:latin typeface="Arial Narrow" panose="020B0606020202030204" pitchFamily="34" charset="0"/>
              </a:rPr>
              <a:t>Ключевая проблема, на решение которой направлен проект - это проблема транспортной недоступности и социальной изоляции.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>
                <a:latin typeface="Arial Narrow" panose="020B0606020202030204" pitchFamily="34" charset="0"/>
              </a:rPr>
              <a:t>Ветераны, особенно получившие ранения или имеющие проблемы со здоровьем, часто испытывают трудности с самостоятельным передвижением по городу, не у всех есть возможность пользоваться собственным автомобилем. Поездка на автобусе или такси может быть физически сложной, болезненной или невозможной для человека с травмами</a:t>
            </a:r>
          </a:p>
        </p:txBody>
      </p:sp>
    </p:spTree>
    <p:extLst>
      <p:ext uri="{BB962C8B-B14F-4D97-AF65-F5344CB8AC3E}">
        <p14:creationId xmlns:p14="http://schemas.microsoft.com/office/powerpoint/2010/main" val="319399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B7D0-3FE2-41E8-8899-0DEDE11C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5" y="313038"/>
            <a:ext cx="8610548" cy="59554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Добрые километры: Станица Череповецкая ветеранам  СВО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показатели (за год):</a:t>
            </a:r>
            <a:endParaRPr lang="ru-RU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поездок: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менее 270 (1-2 поездки/день – с понедельника по пятницу).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ветеранов, получивших помощь: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менее 50 человек (с учётом повторных обращений).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пробег волонтёрского транспорта: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около 10 800 км (не более 40 км в день).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0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B7D0-3FE2-41E8-8899-0DEDE11C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5" y="313038"/>
            <a:ext cx="8610548" cy="59554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Добрые километры: Станица Череповецкая ветеранам  СВО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ветеранов СВО:</a:t>
            </a:r>
            <a:endParaRPr lang="ru-RU" sz="19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своевременного доступа к медицинской помощи (посещение поликлиник, процедур, реабилитационных центров), что напрямую влияет на качество и скорость восстановления здоровья.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бытовых и административных задач (поездки в МФЦ, банки, социальные службы) без стресса и физических перегрузок.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социальной изоляции: возможность посещать городские мероприятия, встречаться с друзьями и другими ветеранами, возвращаясь к активной общественной жизни.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поддержка и ощущение заботы со стороны общества, что снижает уровень тревожности и способствует успешной адаптации к мирной жизни.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1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B7D0-3FE2-41E8-8899-0DEDE11C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5" y="313038"/>
            <a:ext cx="8610548" cy="59554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Добрые километры: Станица Череповецкая ветеранам  СВО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Для молодых волонтёров-казаков:</a:t>
            </a:r>
            <a:endParaRPr lang="ru-RU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реального опыта социального служения и волонтёрской деятельности.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активной гражданской позиции, патриотизма и уважения к ветеранам через личное общение с ними.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ответственности, дисциплины и коммуникативных навыков.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B7D0-3FE2-41E8-8899-0DEDE11C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5" y="313038"/>
            <a:ext cx="8610548" cy="59554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Добрые километры: Станица Череповецкая ветеранам  СВО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 для города Череповца: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обеспечит не только физическую мобильность ветеранов, но и запускает важный процесс их социальной и психологической реабилитации, объединяя усилия разных поколений на благо города.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работающей модели социального </a:t>
            </a:r>
            <a:r>
              <a:rPr lang="ru-RU" sz="18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автоволонтёрства</a:t>
            </a: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которую можно будет масштабировать или использовать как пример для других общественных инициатив.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позитивного имиджа казачества как активной и социально ответственной силы, приносящей реальную пользу обществу.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1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6410</TotalTime>
  <Words>482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Symbol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БогомоловаАА</dc:creator>
  <dc:description/>
  <cp:lastModifiedBy>Пользователь</cp:lastModifiedBy>
  <cp:revision>816</cp:revision>
  <dcterms:created xsi:type="dcterms:W3CDTF">2018-02-19T16:54:49Z</dcterms:created>
  <dcterms:modified xsi:type="dcterms:W3CDTF">2026-04-24T10:08:08Z</dcterms:modified>
  <dc:language>en-US</dc:language>
</cp:coreProperties>
</file>