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5DC72B-0F64-4ACB-82D3-6A28F7C1CE7F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DCDA3A-B1CA-444D-A248-9646389A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1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7CD08E-BD3B-421F-898C-D31322F28E5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8929E1-F4E1-4131-BA68-08504E283464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AB747A-5647-4B3D-A929-ADF84FDB6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622A-73D2-4D2F-A0C4-30AC2D53927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136A-4E5E-4F4C-B804-07A35356A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1C58E-5B22-469E-BD37-BEAEC958AEB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4C860D-822E-4881-9949-B9EC12D60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FE4D-FF21-4541-8008-27E1D3C69C66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C754-2DC6-485F-8F49-E6705C6D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8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C020090-9EFF-46DD-8A43-D881384A900A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86E28-C484-4877-998E-56C8689C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7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A88A-0D85-4D64-924C-624EA348D92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CA64-8436-42B3-88DF-B92A7E33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0C47-2EAA-4426-88EE-7F810C53C11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2004-34C5-4CBE-AE64-378CCA259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EE8E-5AE7-488C-9271-88399450A099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1DAB-5A72-4345-9CFC-B0F0EBBAA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9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4849-D2A3-49BE-B2E8-E1F0DA153268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B94C-2F8F-479B-B840-2301C585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9E20-FEE0-4727-B943-A4D797908489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6F1C-A6E4-4273-8DDE-8C2DAD98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DB97FA-C80A-4A11-B6C2-A0ED5CA398A6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6DAFA-A8DB-4810-BFE3-432E152A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4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C9DF5C-8E7E-46F0-BE05-7135FA8F077F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7D6044-AEEF-4541-91FC-3D3687EF1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714620"/>
            <a:ext cx="6286512" cy="335758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ГОРОД ГУКОВО                     </a:t>
            </a:r>
            <a:br>
              <a:rPr lang="ru-RU" sz="5400" dirty="0" smtClean="0"/>
            </a:br>
            <a:r>
              <a:rPr lang="ru-RU" sz="5400" dirty="0" smtClean="0"/>
              <a:t>РОСТОВСКАЯ ОБЛАСТЬ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71480"/>
            <a:ext cx="6215106" cy="17859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МУНИЦИПАЛЬНЫЙ ЦЕНТР ДОБРОВОЛЬЧЕСТВА </a:t>
            </a:r>
            <a:endParaRPr lang="ru-RU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0414"/>
            <a:ext cx="1264196" cy="13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Волонтеры победы</a:t>
            </a:r>
            <a:endParaRPr lang="ru-RU" dirty="0"/>
          </a:p>
        </p:txBody>
      </p:sp>
      <p:pic>
        <p:nvPicPr>
          <p:cNvPr id="15363" name="Рисунок 2" descr="RoYX9wOx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ErIgcXJ0E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6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7" descr="2OARX_vYrf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71625"/>
            <a:ext cx="466566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8" descr="UPSbW8aks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715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9" descr="вет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32146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3971924" cy="6429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ЗОЖ</a:t>
            </a:r>
            <a:endParaRPr lang="ru-RU" dirty="0"/>
          </a:p>
        </p:txBody>
      </p:sp>
      <p:pic>
        <p:nvPicPr>
          <p:cNvPr id="16387" name="Picture 4" descr="C:\Users\комп\Desktop\док\День доброты ДК Антрацит\NAa9_n4Ts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5"/>
            <a:ext cx="43767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комп\Desktop\док\День доброты ДК Антрацит\Qy_-KzXAW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56626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Users\комп\Desktop\док\День доброты ДК Антрацит\1gXGXbM-9o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C:\Users\комп\Desktop\док\День доброты ДК Антрацит\aHKcWe2HD1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9447"/>
            <a:ext cx="30146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20040"/>
            <a:ext cx="6056206" cy="6086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17411" name="Рисунок 2" descr="KLjzZEcVT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3429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iCFdlVzAR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928688"/>
            <a:ext cx="39497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vcROQbQJC2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8576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 descr="nkDovbO3UA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14625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T7DZ9br5-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500563"/>
            <a:ext cx="4191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Качественные показатели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628775"/>
            <a:ext cx="8137525" cy="5040313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7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850" y="1773238"/>
            <a:ext cx="7561263" cy="4608512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643050"/>
            <a:ext cx="7750074" cy="4786346"/>
          </a:xfrm>
          <a:prstGeom prst="rect">
            <a:avLst/>
          </a:prstGeom>
        </p:spPr>
        <p:txBody>
          <a:bodyPr lIns="45720" tIns="0" rIns="45720" bIns="0" anchor="b"/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На базе Сектора по вопросам социальной политики Администрации города Гуково создан Молодежный  многофункциональный центр с функциями добровольчества (постановление Администрации города Гуково от 26.08.2020 №365);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По результатам регионального конкурса «Сеть муниципальных центров развития добровольчества (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волонтерства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) в Ростовской области» молодежный многофункциональный центр города Гуково (ММЦ г.Гуково) вошел в 10-ку лучших, в результате чего получили оборудование и фирменную атрибутику для ММЦ на общую сумму 400 тыс. рублей; 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ММЦ объединил действующие в городе Гуково:                                     Муниципальный добровольческий отряд «Движение»;                                                                                        муниципальный отряд спортивных волонтеров «Прометей»;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	местное отделение «ВОЛОНТЕРЫ ПОБЕДЫ» ВОД «волонтеры победы»;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	местное отделение «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Экоделай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» регионального движения «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ДелаЙ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	местное отделение «Волонтеры Культуры» Общественного движения «Волонтеры культуры» Ассоциации волонтерских центров Ростовской области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Количественные показатели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42984"/>
            <a:ext cx="7242048" cy="5286412"/>
          </a:xfrm>
          <a:prstGeom prst="rect">
            <a:avLst/>
          </a:prstGeom>
        </p:spPr>
        <p:txBody>
          <a:bodyPr lIns="45720" tIns="0" rIns="4572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За период с января по сентябрь 2021 года в качестве участников и волонтеров было задействовано 5000 человек из числа учащейся, студенческой и работающей молодежи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С января по сентябрь 2021 года проведено 60 мероприятий, Из них: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7   зарегистрировано на платформе АИС «Молодежь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53  зарегистрированы на платформе «</a:t>
            </a:r>
            <a:r>
              <a:rPr lang="en-US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dobro.ru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» (мероприятия опубликованы как для волонтеров, так и для слушателей – участников образовательных программ)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На портале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Добро.ру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зарегистрированы более 1000 волонтеров г.Гуково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Амбассадором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добровольчества Проведены 64 урока безопасности с охватом 1599 человек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Более 1200 человек прошли обучение на сайте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урокибезопасности.рф</a:t>
            </a:r>
            <a:endParaRPr lang="ru-RU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Более 300 человек стали участниками региональных мероприятий , организованных ГАУ РО «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Донволонтерцентр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142984"/>
            <a:ext cx="7242048" cy="5214974"/>
          </a:xfrm>
          <a:prstGeom prst="rect">
            <a:avLst/>
          </a:prstGeom>
        </p:spPr>
        <p:txBody>
          <a:bodyPr lIns="45720" tIns="0" rIns="45720" bIns="0" anchor="b">
            <a:normAutofit fontScale="97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Комитет по молодежной политике ростовской области;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сонко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«от сердца к сердцу»;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Ррм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боо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«молодые медики дона»;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Южный регистр доноров костного мозга;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Отдел образования администрации г.Гуково;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Отдел культуры администрации города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гуково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отдел по физической культуре и спорту администрации города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гуково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телевидение ООО «спектр медиа»;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Гпэт-ф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гбпоу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ро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шрктэ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ГБПОУ РО «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Гуковский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строительный техникум»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ооо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«Звезда шахтера»;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МБУ «центр социального обслуживания граждан пожилого возраста и инвалидов»;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latin typeface="+mn-lt"/>
                <a:cs typeface="+mn-cs"/>
              </a:rPr>
              <a:t> 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ГБУСОН РО  «социально – реабилитационный центр для несовершеннолетних города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гуково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ГУКОВСКАЯ ГОРОДСКАЯ ОБЩЕСТВЕННАЯ ОРГАНИЗАЦИЯ ВЕТЕРАНОВ (ПЕНСИОНЕРОВ) ВОЙНЫ, ТРУДА, ВООРУЖЕННЫХ СИЛ И ПРАВООХРАНИТЕЛЬНЫХ ОРГАНОВ;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ПДН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омвд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россии</a:t>
            </a: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по г. Гуково.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Наши контакты: </a:t>
            </a:r>
            <a:br>
              <a:rPr lang="ru-RU" sz="4800" dirty="0" smtClean="0"/>
            </a:br>
            <a:r>
              <a:rPr lang="ru-RU" sz="4800" dirty="0" smtClean="0"/>
              <a:t>347871, </a:t>
            </a:r>
            <a:br>
              <a:rPr lang="ru-RU" sz="4800" dirty="0" smtClean="0"/>
            </a:br>
            <a:r>
              <a:rPr lang="ru-RU" sz="4800" dirty="0" smtClean="0"/>
              <a:t>город Гуково, Ростовская область, </a:t>
            </a:r>
            <a:br>
              <a:rPr lang="ru-RU" sz="4800" dirty="0" smtClean="0"/>
            </a:br>
            <a:r>
              <a:rPr lang="ru-RU" sz="4800" dirty="0" smtClean="0"/>
              <a:t>ул. Мира, 39, </a:t>
            </a:r>
            <a:br>
              <a:rPr lang="ru-RU" sz="4800" dirty="0" smtClean="0"/>
            </a:br>
            <a:r>
              <a:rPr lang="ru-RU" sz="4800" dirty="0" smtClean="0"/>
              <a:t>т. 8 (86361)</a:t>
            </a:r>
            <a:r>
              <a:rPr lang="en-US" sz="4800" dirty="0" smtClean="0"/>
              <a:t> </a:t>
            </a:r>
            <a:r>
              <a:rPr lang="ru-RU" sz="4800" dirty="0" smtClean="0"/>
              <a:t>555 44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E-mail</a:t>
            </a:r>
            <a:r>
              <a:rPr lang="ru-RU" sz="4800" dirty="0" smtClean="0"/>
              <a:t>:</a:t>
            </a:r>
            <a:r>
              <a:rPr lang="en-US" sz="4800" dirty="0" smtClean="0"/>
              <a:t> molodeg-gukovo@donland.ru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86776" cy="12858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Наш </a:t>
            </a:r>
            <a:r>
              <a:rPr lang="ru-RU" dirty="0" err="1" smtClean="0"/>
              <a:t>мМЦ</a:t>
            </a:r>
            <a:r>
              <a:rPr lang="ru-RU" dirty="0" smtClean="0"/>
              <a:t> занимается различными направлениями добровольчества </a:t>
            </a:r>
            <a:endParaRPr lang="ru-RU" dirty="0"/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91440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Социальное </a:t>
            </a:r>
            <a:endParaRPr lang="ru-RU" dirty="0"/>
          </a:p>
        </p:txBody>
      </p:sp>
      <p:pic>
        <p:nvPicPr>
          <p:cNvPr id="8195" name="Рисунок 2" descr="6rW-I2VrLD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 descr="B565elscQ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RmbPQjpJv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285875"/>
            <a:ext cx="3548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4" descr="KRLXEJzUsQ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357313"/>
            <a:ext cx="23399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 descr="YrI3xHZ7V9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44513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СОБЫТИЙНОЕ</a:t>
            </a:r>
            <a:endParaRPr lang="ru-RU" dirty="0"/>
          </a:p>
        </p:txBody>
      </p:sp>
      <p:pic>
        <p:nvPicPr>
          <p:cNvPr id="9219" name="Picture 2" descr="C:\Users\комп\Desktop\док\День доброты ДК Антрацит\0S-IoPfZP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629025"/>
            <a:ext cx="4305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7" descr="mDtVKcgr5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00188"/>
            <a:ext cx="36433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 descr="Y-JMLshD0t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9" descr="N19wfrtWGk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0" descr="NaDDxDCJqVQ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52750"/>
            <a:ext cx="26971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20040"/>
            <a:ext cx="627052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ЭКОЛОГИЧЕСКОЕ</a:t>
            </a:r>
            <a:endParaRPr lang="ru-RU" dirty="0"/>
          </a:p>
        </p:txBody>
      </p:sp>
      <p:pic>
        <p:nvPicPr>
          <p:cNvPr id="10243" name="Рисунок 2" descr="DeJpl-_Gby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5588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 descr="1gx8_YE7f7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75"/>
            <a:ext cx="41195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hzLNdTTLL0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7143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ИНКЛЮЗИВНОЕ</a:t>
            </a:r>
            <a:endParaRPr lang="ru-RU" dirty="0"/>
          </a:p>
        </p:txBody>
      </p:sp>
      <p:pic>
        <p:nvPicPr>
          <p:cNvPr id="11267" name="Рисунок 3" descr="MCmU7RROVq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54625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PVuw4Wv7_j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57313"/>
            <a:ext cx="51435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E_iQTwH6r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2357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КУЛЬТУРНОЕ</a:t>
            </a:r>
            <a:endParaRPr lang="ru-RU" dirty="0"/>
          </a:p>
        </p:txBody>
      </p:sp>
      <p:pic>
        <p:nvPicPr>
          <p:cNvPr id="12291" name="Рисунок 2" descr="qM1esCNF0z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409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_hbxJsfMY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71563"/>
            <a:ext cx="25288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комп\Desktop\док\День доброты ДК Антрацит\2mn7AmFy0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597694"/>
            <a:ext cx="40909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СФЕРЕ ОБРАЗОВАНИЯ и просвещения</a:t>
            </a:r>
            <a:endParaRPr lang="ru-RU" dirty="0"/>
          </a:p>
        </p:txBody>
      </p:sp>
      <p:pic>
        <p:nvPicPr>
          <p:cNvPr id="13315" name="Рисунок 2" descr="1CHH2Rxsgx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763"/>
            <a:ext cx="42862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7Rml1fd3D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90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e1Cy4Yu0C1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sQnhqgm-yD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57500"/>
            <a:ext cx="26257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медицинское</a:t>
            </a:r>
            <a:endParaRPr lang="ru-RU" dirty="0"/>
          </a:p>
        </p:txBody>
      </p:sp>
      <p:pic>
        <p:nvPicPr>
          <p:cNvPr id="14339" name="Рисунок 2" descr="_H2TZkUUO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22494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4ldGsP5gWO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92893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FlQG_3xkm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46434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eZQYOHMSsG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071938"/>
            <a:ext cx="4953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334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ГОРОД ГУКОВО                      РОСТОВСКАЯ ОБЛАСТЬ </vt:lpstr>
      <vt:lpstr>Наш мМЦ занимается различными направлениями добровольчества </vt:lpstr>
      <vt:lpstr>Социальное </vt:lpstr>
      <vt:lpstr>СОБЫТИЙНОЕ</vt:lpstr>
      <vt:lpstr>ЭКОЛОГИЧЕСКОЕ</vt:lpstr>
      <vt:lpstr>ИНКЛЮЗИВНОЕ</vt:lpstr>
      <vt:lpstr>      КУЛЬТУРНОЕ</vt:lpstr>
      <vt:lpstr>В СФЕРЕ ОБРАЗОВАНИЯ и просвещения</vt:lpstr>
      <vt:lpstr>     медицинское</vt:lpstr>
      <vt:lpstr>Волонтеры победы</vt:lpstr>
      <vt:lpstr>ЗОЖ</vt:lpstr>
      <vt:lpstr>Профилактика</vt:lpstr>
      <vt:lpstr>Качественные показатели</vt:lpstr>
      <vt:lpstr>Количественные показатели</vt:lpstr>
      <vt:lpstr>Партнеры</vt:lpstr>
      <vt:lpstr>Наши контакты:  347871,  город Гуково, Ростовская область,  ул. Мира, 39,  т. 8 (86361) 555 44  E-mail: molodeg-gukovo@donland.ru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«ДВИЖЕНИЕ»   город Гуково</dc:title>
  <dc:creator>компьютер</dc:creator>
  <cp:lastModifiedBy>пк4</cp:lastModifiedBy>
  <cp:revision>53</cp:revision>
  <dcterms:created xsi:type="dcterms:W3CDTF">2021-10-12T07:43:16Z</dcterms:created>
  <dcterms:modified xsi:type="dcterms:W3CDTF">2021-11-16T06:12:16Z</dcterms:modified>
</cp:coreProperties>
</file>