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75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mu_molodezhnyj_centr_gavyam" TargetMode="External"/><Relationship Id="rId2" Type="http://schemas.openxmlformats.org/officeDocument/2006/relationships/hyperlink" Target="mailto:mumts.gavrilov-yam@yandex.r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nstagram.com/molodeg4803" TargetMode="External"/><Relationship Id="rId4" Type="http://schemas.openxmlformats.org/officeDocument/2006/relationships/hyperlink" Target="https://ok.ru/profile/57158205326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566" y="2181945"/>
            <a:ext cx="11371320" cy="99233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Учреждение «Молодежный центр» </a:t>
            </a:r>
          </a:p>
          <a:p>
            <a:pPr algn="ctr"/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Гаврилов-Ямского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муниципального района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3259" y="3291840"/>
            <a:ext cx="10430798" cy="1894555"/>
          </a:xfrm>
        </p:spPr>
        <p:txBody>
          <a:bodyPr>
            <a:noAutofit/>
          </a:bodyPr>
          <a:lstStyle/>
          <a:p>
            <a:pPr algn="ctr"/>
            <a:r>
              <a:rPr lang="ru-RU" sz="28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</a:t>
            </a:r>
            <a:r>
              <a:rPr lang="ru-RU" sz="28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 вовлечению молодежи в социально значимую деятельность экологической направленности на  территории  </a:t>
            </a:r>
            <a:r>
              <a:rPr lang="ru-RU" sz="280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Гаврилов-Ямского</a:t>
            </a:r>
            <a:r>
              <a:rPr lang="ru-RU" sz="28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муниципального района «</a:t>
            </a:r>
            <a:r>
              <a:rPr lang="ru-RU" sz="280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EcoДело</a:t>
            </a:r>
            <a:r>
              <a:rPr lang="ru-RU" sz="28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 </a:t>
            </a:r>
            <a:endParaRPr lang="ru-RU" sz="2800" i="1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5394" y="640104"/>
            <a:ext cx="10855235" cy="589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Ежегодный смотр- конкурс на лучший проект в сфере патриотического воспитания в Ярославской области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164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43318"/>
          </a:xfrm>
        </p:spPr>
        <p:txBody>
          <a:bodyPr/>
          <a:lstStyle/>
          <a:p>
            <a:r>
              <a:rPr lang="ru-RU" dirty="0" smtClean="0"/>
              <a:t>Цели и задачи проекта</a:t>
            </a:r>
            <a:endParaRPr lang="ru-R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78369" y="1751957"/>
            <a:ext cx="12192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системы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мероприятий, направленных на экологическое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 подрастающего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поколения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практическую деятельность по улучшению состояния окружающей среды и благоустройства территории населенных пунктов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Гаврилов-Ямского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района.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проекта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увеличить процент молодежи, вовлеченной в добровольческую деятельность (увеличение количества волонтеров, внесенных в районную базу данных волонтеров на 60 человек);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способствовать эффективной работе и развитию волонтерских отрядов района, поддержке их социальных инициатив, взаимодействию с другими возрастными категориями населения и органами власти;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создать условия для воспитания экологической культуры среди молодежи, изучения краеведения и истории памятников природы района, животного и растительного мира Ярославской области, воспитания бережного, ответственного отношения к окружающей природной среде;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способствовать формированию качеств и компетенций, повышающих «профессиональный» уровень добровольцев в сфере экологии, по средствам проведения обучающих занятий, формированию природоохранных навыков и умений;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создать условия для творческой самореализации молодежи, эстетического восприятия природы, потребности художественного, творческого выражения её образов;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содействовать информационному обеспечению добровольческой экологической деятельности в средствах массовой информации;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популяризировать добровольчество и экологический образ жизни среди населения района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 CYR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834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81192" y="702156"/>
            <a:ext cx="11029616" cy="6433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ПАМЯТНИКИ ПРИРОДЫ</a:t>
            </a:r>
            <a:endParaRPr kumimoji="0" lang="ru-RU" sz="2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194" name="Picture 2" descr="ÐÐ°ÑÑÐ¸Ð½ÐºÐ¸ Ð¿Ð¾ Ð·Ð°Ð¿ÑÐ¾ÑÑ Ð¿ÑÑÐ´Ñ ÑÐµÐ»Ð° ÐÐµÐ»Ð¸ÐºÐ¾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801" y="1890528"/>
            <a:ext cx="3419806" cy="2280583"/>
          </a:xfrm>
          <a:prstGeom prst="rect">
            <a:avLst/>
          </a:prstGeom>
          <a:noFill/>
        </p:spPr>
      </p:pic>
      <p:pic>
        <p:nvPicPr>
          <p:cNvPr id="8196" name="Picture 4" descr="ÐÐ°ÑÑÐ¸Ð½ÐºÐ¸ Ð¿Ð¾ Ð·Ð°Ð¿ÑÐ¾ÑÑ Ð³Ð¾ÑÐ¾Ð´ÑÐºÐ¾Ð¹ Ð¿Ð°ÑÐº ÐÐ¾ÑÐ¾Ð´Ð° ÐÐ°Ð²ÑÐ¸Ð»Ð¾Ð²-Ð¯Ð¼"/>
          <p:cNvPicPr>
            <a:picLocks noChangeAspect="1" noChangeArrowheads="1"/>
          </p:cNvPicPr>
          <p:nvPr/>
        </p:nvPicPr>
        <p:blipFill>
          <a:blip r:embed="rId3"/>
          <a:srcRect b="7559"/>
          <a:stretch>
            <a:fillRect/>
          </a:stretch>
        </p:blipFill>
        <p:spPr bwMode="auto">
          <a:xfrm>
            <a:off x="456021" y="4255226"/>
            <a:ext cx="3418113" cy="2369811"/>
          </a:xfrm>
          <a:prstGeom prst="rect">
            <a:avLst/>
          </a:prstGeom>
          <a:noFill/>
        </p:spPr>
      </p:pic>
      <p:pic>
        <p:nvPicPr>
          <p:cNvPr id="8198" name="Picture 6" descr="ÐÐ°ÑÑÐ¸Ð½ÐºÐ¸ Ð¿Ð¾ Ð·Ð°Ð¿ÑÐ¾ÑÑ ÑÐµÐ»Ð¾ ÐÐ»ÑÐ¸Ð½ÑÐºÐ¾Ðµ-Ð£ÑÑÑÐ¾Ð²Ð¾"/>
          <p:cNvPicPr>
            <a:picLocks noChangeAspect="1" noChangeArrowheads="1"/>
          </p:cNvPicPr>
          <p:nvPr/>
        </p:nvPicPr>
        <p:blipFill>
          <a:blip r:embed="rId4"/>
          <a:srcRect l="4252" t="9218"/>
          <a:stretch>
            <a:fillRect/>
          </a:stretch>
        </p:blipFill>
        <p:spPr bwMode="auto">
          <a:xfrm>
            <a:off x="3998583" y="1914427"/>
            <a:ext cx="3586722" cy="2265688"/>
          </a:xfrm>
          <a:prstGeom prst="rect">
            <a:avLst/>
          </a:prstGeom>
          <a:noFill/>
        </p:spPr>
      </p:pic>
      <p:pic>
        <p:nvPicPr>
          <p:cNvPr id="8200" name="Picture 8" descr="ÐÐ°ÑÑÐ¸Ð½ÐºÐ¸ Ð¿Ð¾ Ð·Ð°Ð¿ÑÐ¾ÑÑ Ð·Ð°ÑÑÑÐµ-ÑÐ¾Ð»Ð¼ÑÐºÐ¾Ðµ ÑÐµÐ»ÑÑÐºÐ¾Ðµ Ð¿Ð¾ÑÐµÐ»ÐµÐ½Ð¸Ðµ"/>
          <p:cNvPicPr>
            <a:picLocks noChangeAspect="1" noChangeArrowheads="1"/>
          </p:cNvPicPr>
          <p:nvPr/>
        </p:nvPicPr>
        <p:blipFill>
          <a:blip r:embed="rId5"/>
          <a:srcRect r="10335"/>
          <a:stretch>
            <a:fillRect/>
          </a:stretch>
        </p:blipFill>
        <p:spPr bwMode="auto">
          <a:xfrm>
            <a:off x="4009118" y="4286476"/>
            <a:ext cx="3593132" cy="2258015"/>
          </a:xfrm>
          <a:prstGeom prst="rect">
            <a:avLst/>
          </a:prstGeom>
          <a:noFill/>
        </p:spPr>
      </p:pic>
      <p:pic>
        <p:nvPicPr>
          <p:cNvPr id="8202" name="Picture 10" descr="ÐÐ°ÑÑÐ¸Ð½ÐºÐ¸ Ð¿Ð¾ Ð·Ð°Ð¿ÑÐ¾ÑÑ ÐÐ¸Ð¿Ð¾Ð²ÑÐ¹ Ð¿Ð°ÑÐº ÑÐµÐ»Ð¾ Ð¡ÑÐ¾Ð³Ð¸Ð½ÑÐºÐ¾Ðµ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5537" y="1920241"/>
            <a:ext cx="4376545" cy="32003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58228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43318"/>
          </a:xfrm>
        </p:spPr>
        <p:txBody>
          <a:bodyPr/>
          <a:lstStyle/>
          <a:p>
            <a:r>
              <a:rPr lang="ru-RU" b="1" dirty="0" smtClean="0"/>
              <a:t>Направления деятельности проекта</a:t>
            </a:r>
            <a:endParaRPr lang="ru-RU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81024" y="1809203"/>
          <a:ext cx="11280049" cy="4938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946"/>
                <a:gridCol w="885510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Количественные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показатели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Трудовое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субботников, 5 акций по посадке деревьев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цветов, установка мотивирующих урн на территории 5 памятников природы, 5 акций по сбору макулатуры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Краеведческо-интеллектуальное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интеллектуальных игры, 5 встреч с историками и краеведами территорий 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Обучающее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12 обучающих занятий, 5 практических мастер-классов «Экология в быту», «Начинающий садовод», «Поможем птицам», «Роспись по дереву»</a:t>
                      </a:r>
                      <a:endParaRPr lang="ru-RU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Культурно-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досуговое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5 праздничных программ «Мой чистый дом» в рамках районных праздников и Дней сел</a:t>
                      </a:r>
                      <a:endParaRPr lang="ru-RU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Творческое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лучший волонтер «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ЭкоSapiens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», экологический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арт-объект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, лучший мотивирующий лозунг, лучший логотип проекта, фотоконкурсы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Проектно - перспективное 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поддержка и помощь в реализации не менее 4 волонтерских инициатив, организация итоговой конференции «Молодежь и власть за экологию»</a:t>
                      </a:r>
                      <a:r>
                        <a:rPr lang="ru-RU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проект«Ответственный гражданин»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Информационно – просветительское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ведение группы проекта в социальных сетях, выпуск не менее 50 информационных постов о реализации проекта, проведение 5 информационных кампаний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2492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91067"/>
          </a:xfrm>
        </p:spPr>
        <p:txBody>
          <a:bodyPr/>
          <a:lstStyle/>
          <a:p>
            <a:pPr algn="ctr"/>
            <a:r>
              <a:rPr lang="ru-RU" dirty="0" smtClean="0"/>
              <a:t>Механизм взаимодействия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47365" y="1959430"/>
            <a:ext cx="4462881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специалисты молодежного центра – руководители волонтерских отрядов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671739" y="1946366"/>
            <a:ext cx="3892731" cy="783387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Администрации района и поселений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013602" y="3270582"/>
            <a:ext cx="2394857" cy="1127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образования и подведомственные учреждения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5208" y="1928802"/>
            <a:ext cx="1479176" cy="85536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СОНКО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573026" y="3261616"/>
            <a:ext cx="2394857" cy="13910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культуры, туризма, спорта и молодежной политики и подведомственные учреждения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898341" y="2501153"/>
            <a:ext cx="1062318" cy="75303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938682" y="2528047"/>
            <a:ext cx="3657600" cy="6992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6881818" y="2284273"/>
            <a:ext cx="789921" cy="17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5" idx="1"/>
          </p:cNvCxnSpPr>
          <p:nvPr/>
        </p:nvCxnSpPr>
        <p:spPr>
          <a:xfrm>
            <a:off x="1559859" y="2218765"/>
            <a:ext cx="887506" cy="1498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1707772" y="3106271"/>
            <a:ext cx="1896035" cy="806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волонтеры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307542" y="3097307"/>
            <a:ext cx="1896035" cy="806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молодежь</a:t>
            </a:r>
            <a:endParaRPr lang="ru-RU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rot="16200000" flipH="1">
            <a:off x="4296335" y="2548217"/>
            <a:ext cx="537883" cy="49754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 flipV="1">
            <a:off x="2985248" y="2554941"/>
            <a:ext cx="645459" cy="5244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26" idx="1"/>
          </p:cNvCxnSpPr>
          <p:nvPr/>
        </p:nvCxnSpPr>
        <p:spPr>
          <a:xfrm flipV="1">
            <a:off x="3603812" y="3500719"/>
            <a:ext cx="703730" cy="89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137927" y="4697248"/>
            <a:ext cx="1716997" cy="12774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Жители района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1740304" y="5385229"/>
            <a:ext cx="1716997" cy="12774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 flipV="1">
            <a:off x="3553097" y="2338252"/>
            <a:ext cx="4036423" cy="7968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 flipH="1" flipV="1">
            <a:off x="1582783" y="3990704"/>
            <a:ext cx="971005" cy="87085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3630064" y="5380876"/>
            <a:ext cx="2013090" cy="12774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Серебряные волонтеры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5807206" y="5049950"/>
            <a:ext cx="2265639" cy="12774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Специалисты: экологи, краеведы, историки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 стрелкой 43"/>
          <p:cNvCxnSpPr>
            <a:stCxn id="36" idx="0"/>
          </p:cNvCxnSpPr>
          <p:nvPr/>
        </p:nvCxnSpPr>
        <p:spPr>
          <a:xfrm rot="16200000" flipV="1">
            <a:off x="1885563" y="4671989"/>
            <a:ext cx="1387995" cy="3848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rot="10800000">
            <a:off x="2677887" y="4010297"/>
            <a:ext cx="1541417" cy="134547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stCxn id="43" idx="1"/>
          </p:cNvCxnSpPr>
          <p:nvPr/>
        </p:nvCxnSpPr>
        <p:spPr>
          <a:xfrm rot="16200000" flipV="1">
            <a:off x="3840797" y="2938827"/>
            <a:ext cx="1239797" cy="33566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92273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878" y="597653"/>
            <a:ext cx="11029616" cy="747821"/>
          </a:xfrm>
        </p:spPr>
        <p:txBody>
          <a:bodyPr/>
          <a:lstStyle/>
          <a:p>
            <a:pPr algn="ctr"/>
            <a:r>
              <a:rPr lang="ru-RU" dirty="0" smtClean="0"/>
              <a:t>Количественные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705" y="1640542"/>
            <a:ext cx="11819965" cy="544193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увеличится процент  молодежи, вовлеченной в добровольческую деятельность (увеличение количества волонтеров, внесенных в районную базу данных волонтеров на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человек);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повысится эффективность работы с молодежью в поле экологического добровольчества и будут созданы предпосылки для появления новых волонтерских отрядов (не менее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конкурсов и мероприятий, праздников экологии, акций, которые позволят охватить около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молодежи );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повысится уровень качеств и компетенций волонтеров проекта ( по средствам проведения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 занятий,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интеллектуальных игр, реализации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акций, организованных волонтерами и реализации не менее, чем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социальных волонтерских идей и проведение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мероприятий на другие категории населения, общий охват которых составит более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6000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человек);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произойдет формирование осознанного отношения молодежи и участников проекта к экологическо-значимой деятельности (стабильность участия в проекте от старта до финиша не менее, чем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волонтеров);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увеличится количество информационных поводов для освещения добровольческой деятельности  и проблем экологии района и мира в целом в средствах массовой информации (выход не менее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информационных статей);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произойдет повышение уровня информированности населения, органов власти о проблемах экологии и благоустройства в селе (через информационные посты, рекламу акций,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фотоотчетов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итоговых конференций). </a:t>
            </a:r>
          </a:p>
          <a:p>
            <a:pPr>
              <a:spcBef>
                <a:spcPts val="0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6391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34758"/>
          </a:xfrm>
        </p:spPr>
        <p:txBody>
          <a:bodyPr/>
          <a:lstStyle/>
          <a:p>
            <a:pPr algn="ctr"/>
            <a:r>
              <a:rPr lang="ru-RU" dirty="0" smtClean="0"/>
              <a:t>КОНТАКТНАЯ ИНФОРМАЦИЯ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35285" y="2126378"/>
            <a:ext cx="9926781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80000"/>
              </a:lnSpc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Команда проекта: </a:t>
            </a:r>
          </a:p>
          <a:p>
            <a:pPr algn="r">
              <a:lnSpc>
                <a:spcPct val="80000"/>
              </a:lnSpc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специалисты по работе с молодежью МУ «Молодежный центр»</a:t>
            </a:r>
          </a:p>
          <a:p>
            <a:pPr algn="r">
              <a:lnSpc>
                <a:spcPct val="80000"/>
              </a:lnSpc>
            </a:pPr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80000"/>
              </a:lnSpc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информация учреждения: </a:t>
            </a:r>
          </a:p>
          <a:p>
            <a:pPr algn="r">
              <a:lnSpc>
                <a:spcPct val="80000"/>
              </a:lnSpc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152240 Ярославская область, г. Гаврилов-Ям, ул. Комарова, д. 3</a:t>
            </a:r>
          </a:p>
          <a:p>
            <a:pPr algn="r">
              <a:lnSpc>
                <a:spcPct val="80000"/>
              </a:lnSpc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тел.: 8(48534)2-16-82</a:t>
            </a:r>
          </a:p>
          <a:p>
            <a:pPr algn="r">
              <a:lnSpc>
                <a:spcPct val="80000"/>
              </a:lnSpc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mumts.gavrilov-yam@yandex.ru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80000"/>
              </a:lnSpc>
            </a:pP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Группа в социальной сети "</a:t>
            </a:r>
            <a:r>
              <a:rPr lang="ru-RU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Вконтакте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https://vk.com/mu_molodezhnyj_centr_gavyam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сеть "Одноклассники"</a:t>
            </a:r>
          </a:p>
          <a:p>
            <a:pPr algn="r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https://ok.ru/profile/571582053269</a:t>
            </a:r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сеть «</a:t>
            </a:r>
            <a:r>
              <a:rPr lang="ru-RU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http://instagram.com/molodeg4803</a:t>
            </a:r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pPr algn="r">
              <a:lnSpc>
                <a:spcPct val="80000"/>
              </a:lnSpc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>
              <a:lnSpc>
                <a:spcPct val="80000"/>
              </a:lnSpc>
            </a:pPr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80000"/>
              </a:lnSpc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402538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464</TotalTime>
  <Words>687</Words>
  <Application>Microsoft Office PowerPoint</Application>
  <PresentationFormat>Произвольный</PresentationFormat>
  <Paragraphs>71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Дивиденд</vt:lpstr>
      <vt:lpstr>ПРОЕКТ по  вовлечению молодежи в социально значимую деятельность экологической направленности на  территории  Гаврилов-Ямского муниципального района «EcoДело» </vt:lpstr>
      <vt:lpstr>Цели и задачи проекта</vt:lpstr>
      <vt:lpstr> </vt:lpstr>
      <vt:lpstr>Направления деятельности проекта</vt:lpstr>
      <vt:lpstr>Механизм взаимодействия</vt:lpstr>
      <vt:lpstr>Количественные результаты</vt:lpstr>
      <vt:lpstr>КОНТАКТНАЯ ИНФОРМАЦИЯ</vt:lpstr>
    </vt:vector>
  </TitlesOfParts>
  <Company>SafeTec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Заявочный этап всероссийского конкурса «доброволец России – 2019»</dc:title>
  <dc:creator>Суркова Екатерина Геннадьевна</dc:creator>
  <cp:lastModifiedBy>Екатерина Ивонтьева</cp:lastModifiedBy>
  <cp:revision>42</cp:revision>
  <dcterms:created xsi:type="dcterms:W3CDTF">2019-05-14T11:44:41Z</dcterms:created>
  <dcterms:modified xsi:type="dcterms:W3CDTF">2020-02-27T21:37:25Z</dcterms:modified>
</cp:coreProperties>
</file>