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4" r:id="rId6"/>
    <p:sldId id="265" r:id="rId7"/>
    <p:sldId id="260" r:id="rId8"/>
    <p:sldId id="262" r:id="rId9"/>
    <p:sldId id="266" r:id="rId10"/>
    <p:sldId id="268" r:id="rId11"/>
    <p:sldId id="269" r:id="rId12"/>
    <p:sldId id="267" r:id="rId13"/>
    <p:sldId id="263" r:id="rId14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>
        <p:scale>
          <a:sx n="75" d="100"/>
          <a:sy n="75" d="100"/>
        </p:scale>
        <p:origin x="1782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*</a:t>
            </a:r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C40255C-8E27-4DEE-BC33-B46AF1E362E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C0EC722-BC22-46F0-B5FC-CEB2EF1C654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3703318-BFCE-4A60-9A27-FA3BC0D5A49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ADE2C05-06D1-49F7-B83D-0EE5AEB0E12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ED480B7-F100-4656-B0FA-099199B347C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3773CFD-FECC-4EE4-9495-6A47610CD10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257C14-2171-CE0C-C1F2-EBAD5BDC9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5546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BF7DB6-9F69-DCE3-CF3D-EDF6727CE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447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20A0C1-FF69-380F-CE3C-B499203E5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3801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70AC6E-2BC3-81D3-7AAE-EB78D5C48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817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830DB1-5088-B8E8-0441-A8435121D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6739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4B7A6-F85F-F246-83FD-009159E59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4772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Default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 panose="020f0502020204030204"/>
        <a:ea typeface="Arial"/>
        <a:cs typeface="Arial"/>
      </a:majorFont>
      <a:minorFont>
        <a:latin typeface="Calibri" panose="020f0502020204030204"/>
        <a:ea typeface="Arial"/>
        <a:cs typeface="Arial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>Mobile Systems</Company>
  <PresentationFormat>Широкоэкранный</PresentationFormat>
  <Paragraphs>0</Paragraphs>
  <Slides>12</Slides>
  <Notes>6</Notes>
  <TotalTime>5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6">
      <vt:lpstr>Arial</vt:lpstr>
      <vt:lpstr>Calibri Light</vt:lpstr>
      <vt:lpstr>Calibri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Huawei</dc:creator>
  <cp:lastModifiedBy>Виктория</cp:lastModifiedBy>
  <cp:revision>2</cp:revision>
  <dcterms:created xsi:type="dcterms:W3CDTF">2017-06-21T13:57:27Z</dcterms:created>
  <dcterms:modified xsi:type="dcterms:W3CDTF">2025-04-11T05:44:18Z</dcterms:modified>
</cp:coreProperties>
</file>