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1" r:id="rId4"/>
    <p:sldId id="27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F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CB5F5-DBBF-4655-8F28-77A1838FFA5D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DC904-5ECF-4FA5-8002-28ECA0C289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0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6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844" y="2204864"/>
            <a:ext cx="7861640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отряда </a:t>
            </a:r>
          </a:p>
          <a:p>
            <a:pPr algn="ctr"/>
            <a:r>
              <a:rPr lang="ru-RU" sz="8000" b="1" i="1" cap="none" spc="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b="1" i="1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Добрые</a:t>
            </a:r>
            <a:r>
              <a:rPr lang="ru-RU" sz="8000" b="1" i="1" cap="none" spc="0" dirty="0" smtClean="0">
                <a:ln w="1905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сердца»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40229" y="332656"/>
            <a:ext cx="33924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cap="none" spc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 СОШ № 6</a:t>
            </a:r>
            <a:endParaRPr lang="ru-RU" sz="3200" b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8722" y="6021288"/>
            <a:ext cx="10638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г.</a:t>
            </a:r>
            <a:endParaRPr lang="ru-RU" sz="2400" b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581" y="404664"/>
            <a:ext cx="706789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 ВОЛОНТЕРСКОГО ОТРЯДА </a:t>
            </a:r>
          </a:p>
          <a:p>
            <a:pPr algn="ctr"/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«ДОБРЫЕ  СЕРДЦА»</a:t>
            </a:r>
            <a:b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 </a:t>
            </a:r>
            <a:r>
              <a:rPr lang="ru-RU" sz="24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1154" y="1916832"/>
            <a:ext cx="763284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волонтерского движения в школе, формирование позитивных установок учащихся на добровольческую деятельность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позитивного влияния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сверстников при выборе ими жизненных ценностей.</a:t>
            </a:r>
          </a:p>
          <a:p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сплоченного деятельного коллектива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волонтеров;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пропаганда ЗОЖ личным примером;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условий, позволяющих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ученикам своими силами вести работу, направленную на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популяризацию ЗОЖ в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подростковой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среде;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привлекать в ряды добровольцев учащихся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состоящих на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внутришкольном учете;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поддерживать механизм </a:t>
            </a:r>
            <a:r>
              <a:rPr lang="ru-RU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школы с окружающим социумом, через  создание социально-поддерживающих сетей сверстников и взрослых для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650" y="404664"/>
            <a:ext cx="8707768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ДЕЯТЕЛЬНОСТИ ВОЛОНТЕРСКОГО ОТРЯДА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«ДОБРЫЕ СЕРДЦА»</a:t>
            </a:r>
            <a:b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 СОШ № </a:t>
            </a:r>
            <a:r>
              <a:rPr lang="ru-RU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772816"/>
            <a:ext cx="784887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Волонтерский отряд начал свою активную деятельность с 2019 года. В то время он назывался «Радуга жизни».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Командирами отряда в разное время были активисты школы, ныне выпускники, студенты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С 2021 года отряд носит название «Добрые сердца». Руководитель отряда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М.Н.Свободная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Командир отряда 2 год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Сазоненко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Вера, ученица 11 класса.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84784"/>
            <a:ext cx="8187742" cy="52322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«Патриотическое воспитание»:</a:t>
            </a:r>
          </a:p>
          <a:p>
            <a:pPr marL="1200150" lvl="2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Шефство над ветеранами и участниками ВОВ, тружениками тыла, одинокими престарелыми людьми; </a:t>
            </a:r>
          </a:p>
          <a:p>
            <a:r>
              <a:rPr lang="ru-RU" sz="2000" b="1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«Добро и милосердие»:</a:t>
            </a:r>
          </a:p>
          <a:p>
            <a:pPr marL="1200150" lvl="2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благотворительных акций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детей, оказавшихся в трудной жизненной ситуации;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традиционных районных акциях «Неделя добра», «Неделя толерантности», «Декада пожилых людей», «Декада инвалидов»;</a:t>
            </a:r>
          </a:p>
          <a:p>
            <a:r>
              <a:rPr lang="ru-RU" sz="2000" b="1" i="1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  <a:r>
              <a:rPr lang="ru-RU" sz="2000" b="1" i="1" dirty="0" smtClean="0">
                <a:ln>
                  <a:solidFill>
                    <a:srgbClr val="002060"/>
                  </a:solidFill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marL="1200150" lvl="2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Экологические акции «День древонасаждений»,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«Чистый двор»,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«Озеленение школьного двора» и др.;</a:t>
            </a:r>
          </a:p>
          <a:p>
            <a:r>
              <a:rPr lang="ru-RU" sz="2000" b="1" i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«Здоровый образ жизни»: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Дней здоровья, спортивных соревнований, танцевальных   	     дней, Дней здорового питания, Дней хорошего настроения;</a:t>
            </a:r>
          </a:p>
          <a:p>
            <a:r>
              <a:rPr lang="ru-RU" b="1" i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«Безопасность дорожного движения»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- Акции по ПДД «Водители вы тоже родители», «Вежливый 	водитель», «Будь внимателен, пешеход», «Юные участники дорожного 	движения» и др.</a:t>
            </a:r>
            <a:endParaRPr lang="ru-RU" b="1" i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763284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</a:p>
          <a:p>
            <a:pPr algn="ctr"/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ВОЛОНТЕРСКОГО ОТРЯДА «ДОБРЫЕСЕРДЦА»</a:t>
            </a:r>
            <a:b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 СОШ № </a:t>
            </a:r>
            <a:r>
              <a:rPr lang="ru-RU" sz="24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210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777</cp:lastModifiedBy>
  <cp:revision>88</cp:revision>
  <dcterms:created xsi:type="dcterms:W3CDTF">2016-02-09T06:31:47Z</dcterms:created>
  <dcterms:modified xsi:type="dcterms:W3CDTF">2022-10-14T15:39:49Z</dcterms:modified>
</cp:coreProperties>
</file>