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2"/>
  </p:notesMasterIdLst>
  <p:sldIdLst>
    <p:sldId id="286" r:id="rId2"/>
    <p:sldId id="259" r:id="rId3"/>
    <p:sldId id="289" r:id="rId4"/>
    <p:sldId id="260" r:id="rId5"/>
    <p:sldId id="262" r:id="rId6"/>
    <p:sldId id="290" r:id="rId7"/>
    <p:sldId id="287" r:id="rId8"/>
    <p:sldId id="288" r:id="rId9"/>
    <p:sldId id="272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08" autoAdjust="0"/>
  </p:normalViewPr>
  <p:slideViewPr>
    <p:cSldViewPr>
      <p:cViewPr varScale="1">
        <p:scale>
          <a:sx n="48" d="100"/>
          <a:sy n="48" d="100"/>
        </p:scale>
        <p:origin x="-122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6B8F-9056-4614-A4CA-4DDC6144720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F0D8-D57C-4802-91AD-785FAC48B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0F0D8-D57C-4802-91AD-785FAC48B9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D9A2A-8BA5-4249-8436-3F5E3EEF998C}" type="datetimeFigureOut">
              <a:rPr lang="ru-RU" smtClean="0"/>
              <a:pPr>
                <a:defRPr/>
              </a:pPr>
              <a:t>06.05.2021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2C68F-AC44-483A-88C7-199E385349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1" descr="Картинка 95 из 2174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42875" y="142875"/>
            <a:ext cx="8786813" cy="6429375"/>
          </a:xfrm>
          <a:prstGeom prst="roundRect">
            <a:avLst/>
          </a:prstGeom>
          <a:noFill/>
          <a:ln w="1238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E8430-F900-4990-B274-14A0CD7A56CF}" type="datetimeFigureOut">
              <a:rPr lang="ru-RU" smtClean="0"/>
              <a:pPr>
                <a:defRPr/>
              </a:pPr>
              <a:t>06.05.2021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7AA0F-0FEA-4656-AE1F-67A70ADD2E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E8430-F900-4990-B274-14A0CD7A56CF}" type="datetimeFigureOut">
              <a:rPr lang="ru-RU" smtClean="0"/>
              <a:pPr>
                <a:defRPr/>
              </a:pPr>
              <a:t>06.05.2021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7AA0F-0FEA-4656-AE1F-67A70ADD2E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594A6-0F59-4318-9738-4458CB54899F}" type="datetimeFigureOut">
              <a:rPr lang="ru-RU" smtClean="0"/>
              <a:pPr>
                <a:defRPr/>
              </a:pPr>
              <a:t>06.05.2021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F1365-8E2C-4B79-AA10-93D5F54137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E8430-F900-4990-B274-14A0CD7A56CF}" type="datetimeFigureOut">
              <a:rPr lang="ru-RU" smtClean="0"/>
              <a:pPr>
                <a:defRPr/>
              </a:pPr>
              <a:t>06.05.2021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7AA0F-0FEA-4656-AE1F-67A70ADD2E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E8430-F900-4990-B274-14A0CD7A56CF}" type="datetimeFigureOut">
              <a:rPr lang="ru-RU" smtClean="0"/>
              <a:pPr>
                <a:defRPr/>
              </a:pPr>
              <a:t>06.05.2021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7AA0F-0FEA-4656-AE1F-67A70ADD2E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E8430-F900-4990-B274-14A0CD7A56CF}" type="datetimeFigureOut">
              <a:rPr lang="ru-RU" smtClean="0"/>
              <a:pPr>
                <a:defRPr/>
              </a:pPr>
              <a:t>06.05.2021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7AA0F-0FEA-4656-AE1F-67A70ADD2E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E8430-F900-4990-B274-14A0CD7A56CF}" type="datetimeFigureOut">
              <a:rPr lang="ru-RU" smtClean="0"/>
              <a:pPr>
                <a:defRPr/>
              </a:pPr>
              <a:t>06.05.2021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7AA0F-0FEA-4656-AE1F-67A70ADD2E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E8430-F900-4990-B274-14A0CD7A56CF}" type="datetimeFigureOut">
              <a:rPr lang="ru-RU" smtClean="0"/>
              <a:pPr>
                <a:defRPr/>
              </a:pPr>
              <a:t>06.05.2021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7AA0F-0FEA-4656-AE1F-67A70ADD2E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E8430-F900-4990-B274-14A0CD7A56CF}" type="datetimeFigureOut">
              <a:rPr lang="ru-RU" smtClean="0"/>
              <a:pPr>
                <a:defRPr/>
              </a:pPr>
              <a:t>06.05.2021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7AA0F-0FEA-4656-AE1F-67A70ADD2E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E8430-F900-4990-B274-14A0CD7A56CF}" type="datetimeFigureOut">
              <a:rPr lang="ru-RU" smtClean="0"/>
              <a:pPr>
                <a:defRPr/>
              </a:pPr>
              <a:t>06.05.2021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7AA0F-0FEA-4656-AE1F-67A70ADD2E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4E8430-F900-4990-B274-14A0CD7A56CF}" type="datetimeFigureOut">
              <a:rPr lang="ru-RU" smtClean="0"/>
              <a:pPr>
                <a:defRPr/>
              </a:pPr>
              <a:t>06.05.2021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A7AA0F-0FEA-4656-AE1F-67A70ADD2E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5000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    М И Л О С Е Р Д И К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5857916" cy="31432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Мальчишки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   и девчонки!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А также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   их родители!</a:t>
            </a:r>
          </a:p>
        </p:txBody>
      </p:sp>
      <p:pic>
        <p:nvPicPr>
          <p:cNvPr id="31747" name="Picture 3" descr="C:\Users\user\Desktop\Волонтерский отряд года\2525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00042"/>
            <a:ext cx="3643306" cy="3373686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5000636"/>
            <a:ext cx="9144000" cy="15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Команду "</a:t>
            </a:r>
            <a:r>
              <a:rPr kumimoji="0" lang="ru-RU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Милосердика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"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Увидеть не хотите ли?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 rot="21193697">
            <a:off x="-160688" y="687771"/>
            <a:ext cx="4643470" cy="150019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Дети – наше будущее.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Самое ценное в жизни.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Многим из них особенно нужна доброта и забота.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Главное - вовремя оказаться рядом.</a:t>
            </a:r>
          </a:p>
        </p:txBody>
      </p:sp>
      <p:pic>
        <p:nvPicPr>
          <p:cNvPr id="19457" name="Picture 1" descr="C:\Users\user\Desktop\Screenshot_2021-04-28 Молодежь Исилькульского-Района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852" y="2285992"/>
            <a:ext cx="6500858" cy="3785912"/>
          </a:xfrm>
          <a:prstGeom prst="roundRect">
            <a:avLst>
              <a:gd name="adj" fmla="val 20782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4" descr="C:\Users\user\Desktop\Волонтерский отряд года\252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0"/>
            <a:ext cx="1142976" cy="10583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-71462"/>
            <a:ext cx="80724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   М И Л О С Е Р Д И К</a:t>
            </a:r>
            <a:endParaRPr lang="ru-RU" sz="3800" b="1" dirty="0">
              <a:solidFill>
                <a:srgbClr val="FF0000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-142908" y="6072206"/>
            <a:ext cx="4143372" cy="7857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И даже если ты усталый, 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Костюм слегка залит водой,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 rot="562451">
            <a:off x="4363648" y="924543"/>
            <a:ext cx="4963371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Волонтеры проекта "МИЛОСЕРДИК" поддерживают ребят душевным теплом.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Хорошее настроение 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помогает детям жить!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143372" y="6072206"/>
            <a:ext cx="5072098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Ты - волонтёр, ты - лучший аниматор!</a:t>
            </a:r>
            <a:b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</a:b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И я всегда горжусь таким тобой!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8" y="5929330"/>
            <a:ext cx="4643438" cy="7143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Они весёлые ребята,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Спешат, торопятся куда-то,</a:t>
            </a:r>
            <a:endParaRPr lang="ru-RU" sz="2000" b="1" kern="900" cap="all" dirty="0" smtClean="0">
              <a:latin typeface="Comic Sans MS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15414" y="6492875"/>
            <a:ext cx="328586" cy="365125"/>
          </a:xfrm>
        </p:spPr>
        <p:txBody>
          <a:bodyPr/>
          <a:lstStyle/>
          <a:p>
            <a:pPr>
              <a:defRPr/>
            </a:pPr>
            <a:fld id="{187CC723-0CCF-46AD-A779-E4A14DC69FD8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028" name="Picture 4" descr="C:\Users\user\Desktop\Волонтерский отряд года\25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0"/>
            <a:ext cx="1142976" cy="10583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0724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   М И Л О С Е Р Д И К</a:t>
            </a:r>
            <a:endParaRPr lang="ru-RU" sz="38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user\Desktop\index.jpg"/>
          <p:cNvPicPr>
            <a:picLocks noChangeAspect="1" noChangeArrowheads="1"/>
          </p:cNvPicPr>
          <p:nvPr/>
        </p:nvPicPr>
        <p:blipFill>
          <a:blip r:embed="rId3" cstate="print"/>
          <a:srcRect l="5889" t="5931" r="4253" b="9343"/>
          <a:stretch>
            <a:fillRect/>
          </a:stretch>
        </p:blipFill>
        <p:spPr bwMode="auto">
          <a:xfrm>
            <a:off x="1385867" y="1857364"/>
            <a:ext cx="6400844" cy="400052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571868" y="7857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Кто мы?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429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Волонтеры проекта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Милосердик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 – организаторы регулярной помощи детям из социально уязвимых семей средствами анимационной клоунады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786314" y="5929330"/>
            <a:ext cx="407196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Спокойно спать вам не дадут,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И за собою увлекут</a:t>
            </a:r>
            <a:endParaRPr kumimoji="0" lang="ru-RU" sz="2000" b="1" i="0" u="none" strike="noStrike" kern="9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85794"/>
            <a:ext cx="55081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Основная проблема!!!</a:t>
            </a: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indent="35560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 г. Исилькуле для ребят из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социально уязвимых семей проводятся организованные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массовые праздники и мероприятия. </a:t>
            </a:r>
          </a:p>
          <a:p>
            <a:pPr indent="35560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Но этим детям не всегда  комфортно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 подобных условиях. Нами был отмечен низкий уровень участия детей данных категорий в массовых мероприятиях. </a:t>
            </a:r>
          </a:p>
          <a:p>
            <a:pPr indent="35560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Проведенная авторами проекта работа показала, что существует проблема введения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 социум детей из социально неблагополучных семей и семей, имеющих детей с ограниченными возможностями здоровья.</a:t>
            </a:r>
          </a:p>
          <a:p>
            <a:pPr indent="355600"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indent="35560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Чтобы обеспечить социальный комфорт лиц данных категорий, проектной группой разработано проведение выездных социально-анимационных программ – </a:t>
            </a:r>
          </a:p>
          <a:p>
            <a:pPr indent="35560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проект «МИЛОСЕРДИК»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9" name="Picture 4" descr="C:\Users\user\Desktop\Волонтерский отряд года\2525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0"/>
            <a:ext cx="1142976" cy="10583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80724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   М И Л О С Е Р Д И К</a:t>
            </a:r>
            <a:endParaRPr lang="ru-RU" sz="3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проект милосердик\112.jpg"/>
          <p:cNvPicPr>
            <a:picLocks noChangeAspect="1" noChangeArrowheads="1"/>
          </p:cNvPicPr>
          <p:nvPr/>
        </p:nvPicPr>
        <p:blipFill>
          <a:blip r:embed="rId3" cstate="print"/>
          <a:srcRect t="7018" b="7017"/>
          <a:stretch>
            <a:fillRect/>
          </a:stretch>
        </p:blipFill>
        <p:spPr bwMode="auto">
          <a:xfrm>
            <a:off x="4929190" y="3071810"/>
            <a:ext cx="4361803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contrasting" dir="t"/>
          </a:scene3d>
          <a:sp3d extrusionH="31750" contourW="31750" prstMaterial="flat">
            <a:bevelT w="158750" h="158750"/>
            <a:bevelB w="95250" h="95250"/>
            <a:contourClr>
              <a:srgbClr val="C0C0C0"/>
            </a:contourClr>
          </a:sp3d>
        </p:spPr>
      </p:pic>
      <p:pic>
        <p:nvPicPr>
          <p:cNvPr id="5122" name="Picture 2" descr="D:\наташа 2021\проекты\проект милосердик\HAoXoHSV6As.jpg"/>
          <p:cNvPicPr>
            <a:picLocks noChangeAspect="1" noChangeArrowheads="1"/>
          </p:cNvPicPr>
          <p:nvPr/>
        </p:nvPicPr>
        <p:blipFill>
          <a:blip r:embed="rId4" cstate="print"/>
          <a:srcRect t="22876" b="21078"/>
          <a:stretch>
            <a:fillRect/>
          </a:stretch>
        </p:blipFill>
        <p:spPr bwMode="auto">
          <a:xfrm>
            <a:off x="4857752" y="1071546"/>
            <a:ext cx="450059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softEdge rad="635000"/>
          </a:effectLst>
          <a:scene3d>
            <a:camera prst="perspectiveContrastingLeftFacing">
              <a:rot lat="540000" lon="2100000" rev="0"/>
            </a:camera>
            <a:lightRig rig="flood" dir="t"/>
          </a:scene3d>
          <a:sp3d extrusionH="19050" contourW="31750" prstMaterial="flat">
            <a:bevelT w="158750" h="158750" prst="artDeco"/>
            <a:bevelB w="95250" h="9525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071546"/>
            <a:ext cx="3893562" cy="5572164"/>
          </a:xfrm>
        </p:spPr>
        <p:txBody>
          <a:bodyPr lIns="36000" tIns="36000" rIns="36000" bIns="36000" rtlCol="0" anchor="t" anchorCtr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Проект действует с 2019 года.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Изначально он позиционировался как проект, нацеленный  на работу в черте города Исилькуля.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Однако география проекта растёт. Штат волонтёров-аниматоров увеличивается с каждым днем.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Теперь  «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Исилькульский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МИЛОСЕРДИК» поздравляет детей из социально-неблагополучных семей, детей с инвалидностью по всему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Исилькульскому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району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178524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Кто мы и как мы это делаем?</a:t>
            </a:r>
          </a:p>
        </p:txBody>
      </p:sp>
      <p:pic>
        <p:nvPicPr>
          <p:cNvPr id="22529" name="Picture 1" descr="C:\Users\user\Desktop\9LjbMY3y1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997282"/>
            <a:ext cx="5052053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4" descr="C:\Users\user\Desktop\Волонтерский отряд года\252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0"/>
            <a:ext cx="1142976" cy="10583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80724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   М И Л О С Е Р Д И К</a:t>
            </a:r>
            <a:endParaRPr lang="ru-RU" sz="3800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https://sjc.marketing/wp-content/uploads/2015/05/Hashtag-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606" r="10000" b="30919"/>
          <a:stretch>
            <a:fillRect/>
          </a:stretch>
        </p:blipFill>
        <p:spPr bwMode="auto">
          <a:xfrm>
            <a:off x="0" y="5178524"/>
            <a:ext cx="803678" cy="3571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1438" y="5678590"/>
            <a:ext cx="4786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10 волонтеров-аниматоров 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из числа молодежи 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 старшеклассников</a:t>
            </a:r>
            <a:endParaRPr lang="ru-RU" sz="2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Wek0bFZiV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627"/>
          <a:stretch>
            <a:fillRect/>
          </a:stretch>
        </p:blipFill>
        <p:spPr bwMode="auto">
          <a:xfrm>
            <a:off x="4643470" y="1020462"/>
            <a:ext cx="4572000" cy="2980042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7" name="Picture 5" descr="C:\Users\user\Desktop\8vzd9YGS3eQ.jpg"/>
          <p:cNvPicPr>
            <a:picLocks noChangeAspect="1" noChangeArrowheads="1"/>
          </p:cNvPicPr>
          <p:nvPr/>
        </p:nvPicPr>
        <p:blipFill>
          <a:blip r:embed="rId4" cstate="print"/>
          <a:srcRect l="9588"/>
          <a:stretch>
            <a:fillRect/>
          </a:stretch>
        </p:blipFill>
        <p:spPr bwMode="auto">
          <a:xfrm>
            <a:off x="-32" y="500042"/>
            <a:ext cx="4714908" cy="3389713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4" descr="C:\Users\user\Desktop\Волонтерский отряд года\2525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0"/>
            <a:ext cx="1142976" cy="10583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-71462"/>
            <a:ext cx="80724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   М И Л О С Е Р Д И К</a:t>
            </a:r>
            <a:endParaRPr lang="ru-RU" sz="3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user\Desktop\y6LKsMLRPpg.jpg"/>
          <p:cNvPicPr>
            <a:picLocks noChangeAspect="1" noChangeArrowheads="1"/>
          </p:cNvPicPr>
          <p:nvPr/>
        </p:nvPicPr>
        <p:blipFill>
          <a:blip r:embed="rId6" cstate="print"/>
          <a:srcRect b="16022"/>
          <a:stretch>
            <a:fillRect/>
          </a:stretch>
        </p:blipFill>
        <p:spPr bwMode="auto">
          <a:xfrm>
            <a:off x="-1" y="3719994"/>
            <a:ext cx="3850895" cy="3138006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 descr="D:\наташа 2021\проекты\проект милосердик\ап.jpg"/>
          <p:cNvPicPr>
            <a:picLocks noChangeAspect="1" noChangeArrowheads="1"/>
          </p:cNvPicPr>
          <p:nvPr/>
        </p:nvPicPr>
        <p:blipFill>
          <a:blip r:embed="rId7" cstate="print"/>
          <a:srcRect l="11194" t="9846" b="7839"/>
          <a:stretch>
            <a:fillRect/>
          </a:stretch>
        </p:blipFill>
        <p:spPr bwMode="auto">
          <a:xfrm>
            <a:off x="3786213" y="3500438"/>
            <a:ext cx="5429257" cy="3357562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Волонтерский отряд года\2525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0"/>
            <a:ext cx="1142976" cy="1058392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214842" y="785794"/>
            <a:ext cx="2643174" cy="5857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Цель: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организовать содержательный досуг для детей с ограниченными возможностями здоровья и детей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из социально уязвимых семей</a:t>
            </a:r>
            <a:endParaRPr lang="ru-RU" sz="2200" dirty="0" smtClean="0">
              <a:latin typeface="Comic Sans MS" pitchFamily="66" charset="0"/>
            </a:endParaRPr>
          </a:p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через выездную социально-культурную анимацию "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Милосердик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" </a:t>
            </a:r>
          </a:p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 г. Исилькуле </a:t>
            </a:r>
          </a:p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 период </a:t>
            </a:r>
          </a:p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 01.07.2021 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по 31.12.2021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7" name="Picture 3" descr="C:\Users\user\Desktop\проект милосердик\FFK5xqDhdi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214347" y="1049066"/>
            <a:ext cx="4319998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C:\Users\user\Desktop\проект милосердик\aJrSZiA0C0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929066"/>
            <a:ext cx="442039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user\Desktop\проект милосердик\111.jpg"/>
          <p:cNvPicPr>
            <a:picLocks noChangeAspect="1" noChangeArrowheads="1"/>
          </p:cNvPicPr>
          <p:nvPr/>
        </p:nvPicPr>
        <p:blipFill>
          <a:blip r:embed="rId5" cstate="print"/>
          <a:srcRect r="21810"/>
          <a:stretch>
            <a:fillRect/>
          </a:stretch>
        </p:blipFill>
        <p:spPr bwMode="auto">
          <a:xfrm>
            <a:off x="6715140" y="1317484"/>
            <a:ext cx="2643206" cy="46118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80724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   М И Л О С Е Р Д И К</a:t>
            </a:r>
            <a:endParaRPr lang="ru-RU" sz="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1428736"/>
            <a:ext cx="3428992" cy="35719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Нам есть куда расти : (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58715"/>
            <a:ext cx="9358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За 6 месяцев реализации проекта «</a:t>
            </a:r>
            <a:r>
              <a:rPr lang="ru-RU" sz="2100" dirty="0" err="1" smtClean="0">
                <a:solidFill>
                  <a:schemeClr val="tx2">
                    <a:lumMod val="75000"/>
                  </a:schemeClr>
                </a:solidFill>
              </a:rPr>
              <a:t>Милосердик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» волонтеры посетят :</a:t>
            </a:r>
          </a:p>
          <a:p>
            <a:pPr marL="355600" lvl="0" indent="-173038"/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10 семей, имеющих детей с ограниченными возможностями </a:t>
            </a:r>
            <a:b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здоровья;</a:t>
            </a:r>
          </a:p>
          <a:p>
            <a:pPr marL="355600" indent="-173038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 - 9 социально-неблагополучных семей</a:t>
            </a:r>
            <a:endParaRPr lang="ru-RU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\Desktop\IA5xcoD_6Ws.jpg"/>
          <p:cNvPicPr>
            <a:picLocks noChangeAspect="1" noChangeArrowheads="1"/>
          </p:cNvPicPr>
          <p:nvPr/>
        </p:nvPicPr>
        <p:blipFill>
          <a:blip r:embed="rId2" cstate="print"/>
          <a:srcRect t="15516" r="10473"/>
          <a:stretch>
            <a:fillRect/>
          </a:stretch>
        </p:blipFill>
        <p:spPr bwMode="auto">
          <a:xfrm>
            <a:off x="0" y="1110878"/>
            <a:ext cx="5495940" cy="38897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4" descr="C:\Users\user\Desktop\Волонтерский отряд года\252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0"/>
            <a:ext cx="1142976" cy="10583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80724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   М И Л О С Е Р Д И К</a:t>
            </a:r>
            <a:endParaRPr lang="ru-RU" sz="3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2169092"/>
            <a:ext cx="42148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Исилькульском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районе:</a:t>
            </a:r>
          </a:p>
          <a:p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82563" indent="-182563">
              <a:buFontTx/>
              <a:buChar char="-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156 детей, проживающих 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 семьях находящихся 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 социально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опасном положении;</a:t>
            </a:r>
          </a:p>
          <a:p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82563" indent="-182563">
              <a:buFontTx/>
              <a:buChar char="-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217 детей с  ограниченными возможностями здоровья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0" name="Picture 4" descr="https://sjc.marketing/wp-content/uploads/2015/05/Hashtag-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606" r="10000" b="30919"/>
          <a:stretch>
            <a:fillRect/>
          </a:stretch>
        </p:blipFill>
        <p:spPr bwMode="auto">
          <a:xfrm>
            <a:off x="5000628" y="1428737"/>
            <a:ext cx="642942" cy="285752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857884" y="785794"/>
            <a:ext cx="192882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цифрах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285860"/>
            <a:ext cx="4425166" cy="5000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Социальный эффект : (</a:t>
            </a:r>
          </a:p>
        </p:txBody>
      </p:sp>
      <p:pic>
        <p:nvPicPr>
          <p:cNvPr id="8" name="Picture 4" descr="C:\Users\user\Desktop\Волонтерский отряд года\2525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0"/>
            <a:ext cx="1142976" cy="10583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80724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   М И Л О С Е Р Д И К</a:t>
            </a:r>
            <a:endParaRPr lang="ru-RU" sz="38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https://sjc.marketing/wp-content/uploads/2015/05/Hashtag-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606" r="10000" b="30919"/>
          <a:stretch>
            <a:fillRect/>
          </a:stretch>
        </p:blipFill>
        <p:spPr bwMode="auto">
          <a:xfrm>
            <a:off x="4500562" y="1285860"/>
            <a:ext cx="964414" cy="428628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0" y="5429264"/>
            <a:ext cx="9072594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Дети становятся более счастливыми, особенно 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те дети, который по воле случая лишены внимания из-за своих порой особенностей, порой диагнозов, а порой потому, что рядом нет того, кто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подарил бы им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счастливое детство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572000" y="2000240"/>
            <a:ext cx="4500594" cy="278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Каждому ребенку хочется верить в чудо. Дети мечтают встретить  на своём пути Доброго Волшебника, который скажет им теплые слова и вручит подарок.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Наверное, самый сильный эффект проявляется в том, что когда люди получают добро, 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они отвечают тем же.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роект милосердик\пр.jpg"/>
          <p:cNvPicPr>
            <a:picLocks noChangeAspect="1" noChangeArrowheads="1"/>
          </p:cNvPicPr>
          <p:nvPr/>
        </p:nvPicPr>
        <p:blipFill>
          <a:blip r:embed="rId4" cstate="print"/>
          <a:srcRect l="21322" t="7130" r="17406" b="10350"/>
          <a:stretch>
            <a:fillRect/>
          </a:stretch>
        </p:blipFill>
        <p:spPr bwMode="auto">
          <a:xfrm>
            <a:off x="-71470" y="928669"/>
            <a:ext cx="4929190" cy="44291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7931224" cy="1224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/>
          </a:p>
        </p:txBody>
      </p:sp>
      <p:pic>
        <p:nvPicPr>
          <p:cNvPr id="20482" name="Picture 2" descr="D:\наташа 2021\проекты\проект милосердик\rW0EAsQ11fQ.jpg"/>
          <p:cNvPicPr>
            <a:picLocks noChangeAspect="1" noChangeArrowheads="1"/>
          </p:cNvPicPr>
          <p:nvPr/>
        </p:nvPicPr>
        <p:blipFill>
          <a:blip r:embed="rId2" cstate="print"/>
          <a:srcRect l="632" r="4383"/>
          <a:stretch>
            <a:fillRect/>
          </a:stretch>
        </p:blipFill>
        <p:spPr bwMode="auto">
          <a:xfrm>
            <a:off x="4357686" y="3596344"/>
            <a:ext cx="4846910" cy="34045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483" name="Picture 3" descr="D:\наташа 2021\проекты\проект милосердик\x8N56XZ46_w.jpg"/>
          <p:cNvPicPr>
            <a:picLocks noChangeAspect="1" noChangeArrowheads="1"/>
          </p:cNvPicPr>
          <p:nvPr/>
        </p:nvPicPr>
        <p:blipFill>
          <a:blip r:embed="rId3" cstate="print"/>
          <a:srcRect l="14016" t="19664" b="10871"/>
          <a:stretch>
            <a:fillRect/>
          </a:stretch>
        </p:blipFill>
        <p:spPr bwMode="auto">
          <a:xfrm>
            <a:off x="-255509" y="0"/>
            <a:ext cx="3470188" cy="373801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484" name="Picture 4" descr="C:\Users\user\Desktop\ksBkIJRNu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0478" y="0"/>
            <a:ext cx="6323523" cy="45005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481" name="Picture 1" descr="D:\наташа 2021\проекты\проект милосердик\NQDm_K61RTM.jpg"/>
          <p:cNvPicPr>
            <a:picLocks noChangeAspect="1" noChangeArrowheads="1"/>
          </p:cNvPicPr>
          <p:nvPr/>
        </p:nvPicPr>
        <p:blipFill>
          <a:blip r:embed="rId5" cstate="print"/>
          <a:srcRect l="11420" t="8008" r="5102"/>
          <a:stretch>
            <a:fillRect/>
          </a:stretch>
        </p:blipFill>
        <p:spPr bwMode="auto">
          <a:xfrm>
            <a:off x="0" y="3356786"/>
            <a:ext cx="4929190" cy="362406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355</Words>
  <Application>Microsoft Office PowerPoint</Application>
  <PresentationFormat>Экран (4:3)</PresentationFormat>
  <Paragraphs>65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    М И Л О С Е Р Д И К</vt:lpstr>
      <vt:lpstr>Слайд 2</vt:lpstr>
      <vt:lpstr>Слайд 3</vt:lpstr>
      <vt:lpstr>Проект действует с 2019 года.   Изначально он позиционировался как проект, нацеленный  на работу в черте города Исилькуля.  Однако география проекта растёт. Штат волонтёров-аниматоров увеличивается с каждым днем.   Теперь  «Исилькульский МИЛОСЕРДИК» поздравляет детей из социально-неблагополучных семей, детей с инвалидностью по всему Исилькульскому району</vt:lpstr>
      <vt:lpstr>Слайд 5</vt:lpstr>
      <vt:lpstr>Слайд 6</vt:lpstr>
      <vt:lpstr>Нам есть куда расти : (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 ПРИВИВКАХ</dc:title>
  <dc:creator>111</dc:creator>
  <cp:lastModifiedBy>user</cp:lastModifiedBy>
  <cp:revision>113</cp:revision>
  <dcterms:created xsi:type="dcterms:W3CDTF">2011-06-15T12:54:02Z</dcterms:created>
  <dcterms:modified xsi:type="dcterms:W3CDTF">2021-05-06T02:25:58Z</dcterms:modified>
</cp:coreProperties>
</file>