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9" r:id="rId9"/>
  </p:sldIdLst>
  <p:sldSz cx="10080625" cy="5670550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AB3B6-A722-49D5-B8EA-C633A6B7473F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6156-26B2-42AF-AA21-26694DD39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8999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40000" y="2952360"/>
            <a:ext cx="8999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640" cy="323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8999640" cy="323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4391640" cy="323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1600" y="1260000"/>
            <a:ext cx="4391640" cy="323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99964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1600" y="1260000"/>
            <a:ext cx="4391640" cy="323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4391640" cy="323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40000" y="2952360"/>
            <a:ext cx="8999640" cy="154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4"/>
          <p:cNvSpPr/>
          <p:nvPr/>
        </p:nvSpPr>
        <p:spPr>
          <a:xfrm>
            <a:off x="0" y="5040000"/>
            <a:ext cx="10079640" cy="62964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grpSp>
        <p:nvGrpSpPr>
          <p:cNvPr id="2" name="Группа 5"/>
          <p:cNvGrpSpPr/>
          <p:nvPr/>
        </p:nvGrpSpPr>
        <p:grpSpPr>
          <a:xfrm>
            <a:off x="2708640" y="4704480"/>
            <a:ext cx="525960" cy="672840"/>
            <a:chOff x="2708640" y="4704480"/>
            <a:chExt cx="525960" cy="672840"/>
          </a:xfrm>
        </p:grpSpPr>
        <p:sp>
          <p:nvSpPr>
            <p:cNvPr id="3" name="Полилиния 6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cxnLst/>
              <a:rect l="l" t="t" r="r" b="b"/>
              <a:pathLst>
                <a:path w="248" h="271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" name="Полилиния 7"/>
            <p:cNvSpPr/>
            <p:nvPr/>
          </p:nvSpPr>
          <p:spPr>
            <a:xfrm>
              <a:off x="3035520" y="5151600"/>
              <a:ext cx="191160" cy="204840"/>
            </a:xfrm>
            <a:custGeom>
              <a:avLst/>
              <a:gdLst/>
              <a:ahLst/>
              <a:cxnLst/>
              <a:rect l="l" t="t" r="r" b="b"/>
              <a:pathLst>
                <a:path w="532" h="570">
                  <a:moveTo>
                    <a:pt x="439" y="452"/>
                  </a:moveTo>
                  <a:cubicBezTo>
                    <a:pt x="531" y="104"/>
                    <a:pt x="337" y="151"/>
                    <a:pt x="286" y="0"/>
                  </a:cubicBezTo>
                  <a:cubicBezTo>
                    <a:pt x="213" y="36"/>
                    <a:pt x="140" y="71"/>
                    <a:pt x="67" y="107"/>
                  </a:cubicBezTo>
                  <a:cubicBezTo>
                    <a:pt x="67" y="104"/>
                    <a:pt x="0" y="440"/>
                    <a:pt x="64" y="514"/>
                  </a:cubicBezTo>
                  <a:cubicBezTo>
                    <a:pt x="114" y="569"/>
                    <a:pt x="420" y="523"/>
                    <a:pt x="439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5" name="Полилиния 8"/>
            <p:cNvSpPr/>
            <p:nvPr/>
          </p:nvSpPr>
          <p:spPr>
            <a:xfrm>
              <a:off x="3059280" y="5257800"/>
              <a:ext cx="91080" cy="48960"/>
            </a:xfrm>
            <a:custGeom>
              <a:avLst/>
              <a:gdLst/>
              <a:ahLst/>
              <a:cxnLst/>
              <a:rect l="l" t="t" r="r" b="b"/>
              <a:pathLst>
                <a:path w="254" h="137">
                  <a:moveTo>
                    <a:pt x="34" y="68"/>
                  </a:moveTo>
                  <a:cubicBezTo>
                    <a:pt x="52" y="49"/>
                    <a:pt x="74" y="31"/>
                    <a:pt x="99" y="22"/>
                  </a:cubicBezTo>
                  <a:cubicBezTo>
                    <a:pt x="148" y="0"/>
                    <a:pt x="204" y="0"/>
                    <a:pt x="253" y="19"/>
                  </a:cubicBezTo>
                  <a:cubicBezTo>
                    <a:pt x="200" y="19"/>
                    <a:pt x="154" y="22"/>
                    <a:pt x="108" y="43"/>
                  </a:cubicBezTo>
                  <a:cubicBezTo>
                    <a:pt x="87" y="52"/>
                    <a:pt x="65" y="65"/>
                    <a:pt x="47" y="80"/>
                  </a:cubicBezTo>
                  <a:cubicBezTo>
                    <a:pt x="31" y="96"/>
                    <a:pt x="13" y="114"/>
                    <a:pt x="0" y="136"/>
                  </a:cubicBezTo>
                  <a:cubicBezTo>
                    <a:pt x="4" y="111"/>
                    <a:pt x="15" y="86"/>
                    <a:pt x="34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" name="Полилиния 9"/>
            <p:cNvSpPr/>
            <p:nvPr/>
          </p:nvSpPr>
          <p:spPr>
            <a:xfrm>
              <a:off x="2933640" y="5136120"/>
              <a:ext cx="145080" cy="241200"/>
            </a:xfrm>
            <a:custGeom>
              <a:avLst/>
              <a:gdLst/>
              <a:ahLst/>
              <a:cxnLst/>
              <a:rect l="l" t="t" r="r" b="b"/>
              <a:pathLst>
                <a:path w="404" h="671">
                  <a:moveTo>
                    <a:pt x="329" y="615"/>
                  </a:moveTo>
                  <a:cubicBezTo>
                    <a:pt x="403" y="538"/>
                    <a:pt x="400" y="197"/>
                    <a:pt x="403" y="27"/>
                  </a:cubicBezTo>
                  <a:cubicBezTo>
                    <a:pt x="298" y="18"/>
                    <a:pt x="193" y="9"/>
                    <a:pt x="89" y="0"/>
                  </a:cubicBezTo>
                  <a:cubicBezTo>
                    <a:pt x="86" y="0"/>
                    <a:pt x="0" y="541"/>
                    <a:pt x="61" y="615"/>
                  </a:cubicBezTo>
                  <a:cubicBezTo>
                    <a:pt x="107" y="670"/>
                    <a:pt x="277" y="667"/>
                    <a:pt x="329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" name="Полилиния 10"/>
            <p:cNvSpPr/>
            <p:nvPr/>
          </p:nvSpPr>
          <p:spPr>
            <a:xfrm>
              <a:off x="2832840" y="5136120"/>
              <a:ext cx="145080" cy="241200"/>
            </a:xfrm>
            <a:custGeom>
              <a:avLst/>
              <a:gdLst/>
              <a:ahLst/>
              <a:cxnLst/>
              <a:rect l="l" t="t" r="r" b="b"/>
              <a:pathLst>
                <a:path w="404" h="671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" name="Полилиния 11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cxnLst/>
              <a:rect l="l" t="t" r="r" b="b"/>
              <a:pathLst>
                <a:path w="26" h="266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9" name="Полилиния 12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cxnLst/>
              <a:rect l="l" t="t" r="r" b="b"/>
              <a:pathLst>
                <a:path w="555" h="536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0" name="Полилиния 13"/>
            <p:cNvSpPr/>
            <p:nvPr/>
          </p:nvSpPr>
          <p:spPr>
            <a:xfrm>
              <a:off x="3033000" y="4704480"/>
              <a:ext cx="167040" cy="294480"/>
            </a:xfrm>
            <a:custGeom>
              <a:avLst/>
              <a:gdLst/>
              <a:ahLst/>
              <a:cxnLst/>
              <a:rect l="l" t="t" r="r" b="b"/>
              <a:pathLst>
                <a:path w="465" h="819">
                  <a:moveTo>
                    <a:pt x="37" y="363"/>
                  </a:moveTo>
                  <a:cubicBezTo>
                    <a:pt x="21" y="686"/>
                    <a:pt x="12" y="638"/>
                    <a:pt x="0" y="775"/>
                  </a:cubicBezTo>
                  <a:cubicBezTo>
                    <a:pt x="57" y="789"/>
                    <a:pt x="115" y="804"/>
                    <a:pt x="172" y="818"/>
                  </a:cubicBezTo>
                  <a:cubicBezTo>
                    <a:pt x="243" y="695"/>
                    <a:pt x="163" y="787"/>
                    <a:pt x="384" y="449"/>
                  </a:cubicBezTo>
                  <a:cubicBezTo>
                    <a:pt x="464" y="323"/>
                    <a:pt x="378" y="27"/>
                    <a:pt x="329" y="9"/>
                  </a:cubicBezTo>
                  <a:cubicBezTo>
                    <a:pt x="298" y="0"/>
                    <a:pt x="43" y="197"/>
                    <a:pt x="37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1" name="Полилиния 14"/>
            <p:cNvSpPr/>
            <p:nvPr/>
          </p:nvSpPr>
          <p:spPr>
            <a:xfrm>
              <a:off x="3044880" y="4763160"/>
              <a:ext cx="116640" cy="233280"/>
            </a:xfrm>
            <a:custGeom>
              <a:avLst/>
              <a:gdLst/>
              <a:ahLst/>
              <a:cxnLst/>
              <a:rect l="l" t="t" r="r" b="b"/>
              <a:pathLst>
                <a:path w="325" h="649">
                  <a:moveTo>
                    <a:pt x="77" y="218"/>
                  </a:moveTo>
                  <a:cubicBezTo>
                    <a:pt x="19" y="531"/>
                    <a:pt x="26" y="486"/>
                    <a:pt x="0" y="620"/>
                  </a:cubicBezTo>
                  <a:cubicBezTo>
                    <a:pt x="38" y="630"/>
                    <a:pt x="76" y="639"/>
                    <a:pt x="114" y="648"/>
                  </a:cubicBezTo>
                  <a:cubicBezTo>
                    <a:pt x="169" y="521"/>
                    <a:pt x="114" y="626"/>
                    <a:pt x="280" y="266"/>
                  </a:cubicBezTo>
                  <a:cubicBezTo>
                    <a:pt x="324" y="175"/>
                    <a:pt x="299" y="24"/>
                    <a:pt x="253" y="9"/>
                  </a:cubicBezTo>
                  <a:cubicBezTo>
                    <a:pt x="222" y="0"/>
                    <a:pt x="102" y="89"/>
                    <a:pt x="77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2" name="Полилиния 15"/>
            <p:cNvSpPr/>
            <p:nvPr/>
          </p:nvSpPr>
          <p:spPr>
            <a:xfrm>
              <a:off x="2709720" y="4704480"/>
              <a:ext cx="168480" cy="294480"/>
            </a:xfrm>
            <a:custGeom>
              <a:avLst/>
              <a:gdLst/>
              <a:ahLst/>
              <a:cxnLst/>
              <a:rect l="l" t="t" r="r" b="b"/>
              <a:pathLst>
                <a:path w="469" h="819">
                  <a:moveTo>
                    <a:pt x="431" y="363"/>
                  </a:moveTo>
                  <a:cubicBezTo>
                    <a:pt x="446" y="686"/>
                    <a:pt x="455" y="638"/>
                    <a:pt x="468" y="775"/>
                  </a:cubicBezTo>
                  <a:cubicBezTo>
                    <a:pt x="410" y="789"/>
                    <a:pt x="353" y="804"/>
                    <a:pt x="296" y="818"/>
                  </a:cubicBezTo>
                  <a:cubicBezTo>
                    <a:pt x="225" y="695"/>
                    <a:pt x="305" y="787"/>
                    <a:pt x="83" y="449"/>
                  </a:cubicBezTo>
                  <a:cubicBezTo>
                    <a:pt x="0" y="323"/>
                    <a:pt x="89" y="27"/>
                    <a:pt x="139" y="9"/>
                  </a:cubicBezTo>
                  <a:cubicBezTo>
                    <a:pt x="169" y="0"/>
                    <a:pt x="425" y="197"/>
                    <a:pt x="431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3" name="Полилиния 16"/>
            <p:cNvSpPr/>
            <p:nvPr/>
          </p:nvSpPr>
          <p:spPr>
            <a:xfrm>
              <a:off x="2749680" y="4763160"/>
              <a:ext cx="116280" cy="234360"/>
            </a:xfrm>
            <a:custGeom>
              <a:avLst/>
              <a:gdLst/>
              <a:ahLst/>
              <a:cxnLst/>
              <a:rect l="l" t="t" r="r" b="b"/>
              <a:pathLst>
                <a:path w="324" h="652">
                  <a:moveTo>
                    <a:pt x="246" y="218"/>
                  </a:moveTo>
                  <a:cubicBezTo>
                    <a:pt x="305" y="531"/>
                    <a:pt x="297" y="486"/>
                    <a:pt x="323" y="620"/>
                  </a:cubicBezTo>
                  <a:cubicBezTo>
                    <a:pt x="286" y="631"/>
                    <a:pt x="249" y="641"/>
                    <a:pt x="212" y="651"/>
                  </a:cubicBezTo>
                  <a:cubicBezTo>
                    <a:pt x="156" y="524"/>
                    <a:pt x="212" y="630"/>
                    <a:pt x="43" y="270"/>
                  </a:cubicBezTo>
                  <a:cubicBezTo>
                    <a:pt x="0" y="175"/>
                    <a:pt x="21" y="24"/>
                    <a:pt x="71" y="9"/>
                  </a:cubicBezTo>
                  <a:cubicBezTo>
                    <a:pt x="101" y="0"/>
                    <a:pt x="221" y="89"/>
                    <a:pt x="246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4" name="Полилиния 17"/>
            <p:cNvSpPr/>
            <p:nvPr/>
          </p:nvSpPr>
          <p:spPr>
            <a:xfrm>
              <a:off x="2708640" y="4884840"/>
              <a:ext cx="493560" cy="355680"/>
            </a:xfrm>
            <a:custGeom>
              <a:avLst/>
              <a:gdLst/>
              <a:ahLst/>
              <a:cxnLst/>
              <a:rect l="l" t="t" r="r" b="b"/>
              <a:pathLst>
                <a:path w="1372" h="989">
                  <a:moveTo>
                    <a:pt x="686" y="0"/>
                  </a:moveTo>
                  <a:cubicBezTo>
                    <a:pt x="996" y="0"/>
                    <a:pt x="1138" y="133"/>
                    <a:pt x="1138" y="317"/>
                  </a:cubicBezTo>
                  <a:cubicBezTo>
                    <a:pt x="1138" y="471"/>
                    <a:pt x="1371" y="699"/>
                    <a:pt x="1162" y="849"/>
                  </a:cubicBezTo>
                  <a:cubicBezTo>
                    <a:pt x="1061" y="923"/>
                    <a:pt x="888" y="988"/>
                    <a:pt x="686" y="988"/>
                  </a:cubicBezTo>
                  <a:cubicBezTo>
                    <a:pt x="483" y="988"/>
                    <a:pt x="311" y="923"/>
                    <a:pt x="209" y="849"/>
                  </a:cubicBezTo>
                  <a:cubicBezTo>
                    <a:pt x="0" y="696"/>
                    <a:pt x="234" y="471"/>
                    <a:pt x="234" y="317"/>
                  </a:cubicBezTo>
                  <a:cubicBezTo>
                    <a:pt x="234" y="133"/>
                    <a:pt x="372" y="0"/>
                    <a:pt x="68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5" name="Полилиния 18"/>
            <p:cNvSpPr/>
            <p:nvPr/>
          </p:nvSpPr>
          <p:spPr>
            <a:xfrm>
              <a:off x="2760840" y="4930200"/>
              <a:ext cx="387360" cy="297720"/>
            </a:xfrm>
            <a:custGeom>
              <a:avLst/>
              <a:gdLst/>
              <a:ahLst/>
              <a:cxnLst/>
              <a:rect l="l" t="t" r="r" b="b"/>
              <a:pathLst>
                <a:path w="1077" h="828">
                  <a:moveTo>
                    <a:pt x="581" y="37"/>
                  </a:moveTo>
                  <a:cubicBezTo>
                    <a:pt x="554" y="0"/>
                    <a:pt x="529" y="0"/>
                    <a:pt x="501" y="37"/>
                  </a:cubicBezTo>
                  <a:cubicBezTo>
                    <a:pt x="437" y="120"/>
                    <a:pt x="335" y="299"/>
                    <a:pt x="329" y="447"/>
                  </a:cubicBezTo>
                  <a:cubicBezTo>
                    <a:pt x="212" y="431"/>
                    <a:pt x="80" y="437"/>
                    <a:pt x="52" y="499"/>
                  </a:cubicBezTo>
                  <a:cubicBezTo>
                    <a:pt x="0" y="621"/>
                    <a:pt x="246" y="827"/>
                    <a:pt x="538" y="827"/>
                  </a:cubicBezTo>
                  <a:cubicBezTo>
                    <a:pt x="834" y="827"/>
                    <a:pt x="1076" y="621"/>
                    <a:pt x="1023" y="499"/>
                  </a:cubicBezTo>
                  <a:cubicBezTo>
                    <a:pt x="1003" y="437"/>
                    <a:pt x="867" y="431"/>
                    <a:pt x="754" y="447"/>
                  </a:cubicBezTo>
                  <a:cubicBezTo>
                    <a:pt x="747" y="299"/>
                    <a:pt x="646" y="120"/>
                    <a:pt x="581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6" name="Полилиния 19"/>
            <p:cNvSpPr/>
            <p:nvPr/>
          </p:nvSpPr>
          <p:spPr>
            <a:xfrm>
              <a:off x="2867040" y="5143680"/>
              <a:ext cx="177120" cy="60840"/>
            </a:xfrm>
            <a:custGeom>
              <a:avLst/>
              <a:gdLst/>
              <a:ahLst/>
              <a:cxnLst/>
              <a:rect l="l" t="t" r="r" b="b"/>
              <a:pathLst>
                <a:path w="493" h="170">
                  <a:moveTo>
                    <a:pt x="385" y="62"/>
                  </a:moveTo>
                  <a:cubicBezTo>
                    <a:pt x="351" y="65"/>
                    <a:pt x="314" y="56"/>
                    <a:pt x="286" y="37"/>
                  </a:cubicBezTo>
                  <a:cubicBezTo>
                    <a:pt x="271" y="28"/>
                    <a:pt x="259" y="16"/>
                    <a:pt x="246" y="0"/>
                  </a:cubicBezTo>
                  <a:cubicBezTo>
                    <a:pt x="237" y="16"/>
                    <a:pt x="222" y="28"/>
                    <a:pt x="206" y="37"/>
                  </a:cubicBezTo>
                  <a:cubicBezTo>
                    <a:pt x="175" y="56"/>
                    <a:pt x="142" y="65"/>
                    <a:pt x="108" y="62"/>
                  </a:cubicBezTo>
                  <a:cubicBezTo>
                    <a:pt x="74" y="62"/>
                    <a:pt x="40" y="49"/>
                    <a:pt x="15" y="28"/>
                  </a:cubicBezTo>
                  <a:cubicBezTo>
                    <a:pt x="0" y="16"/>
                    <a:pt x="80" y="169"/>
                    <a:pt x="246" y="169"/>
                  </a:cubicBezTo>
                  <a:cubicBezTo>
                    <a:pt x="412" y="169"/>
                    <a:pt x="492" y="16"/>
                    <a:pt x="477" y="28"/>
                  </a:cubicBezTo>
                  <a:cubicBezTo>
                    <a:pt x="452" y="46"/>
                    <a:pt x="419" y="59"/>
                    <a:pt x="385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7" name="Полилиния 20"/>
            <p:cNvSpPr/>
            <p:nvPr/>
          </p:nvSpPr>
          <p:spPr>
            <a:xfrm>
              <a:off x="2995560" y="4966920"/>
              <a:ext cx="108720" cy="138600"/>
            </a:xfrm>
            <a:custGeom>
              <a:avLst/>
              <a:gdLst/>
              <a:ahLst/>
              <a:cxnLst/>
              <a:rect l="l" t="t" r="r" b="b"/>
              <a:pathLst>
                <a:path w="303" h="386">
                  <a:moveTo>
                    <a:pt x="108" y="37"/>
                  </a:moveTo>
                  <a:cubicBezTo>
                    <a:pt x="200" y="0"/>
                    <a:pt x="262" y="89"/>
                    <a:pt x="277" y="138"/>
                  </a:cubicBezTo>
                  <a:cubicBezTo>
                    <a:pt x="302" y="212"/>
                    <a:pt x="271" y="295"/>
                    <a:pt x="262" y="314"/>
                  </a:cubicBezTo>
                  <a:cubicBezTo>
                    <a:pt x="255" y="326"/>
                    <a:pt x="188" y="385"/>
                    <a:pt x="37" y="329"/>
                  </a:cubicBezTo>
                  <a:cubicBezTo>
                    <a:pt x="40" y="329"/>
                    <a:pt x="0" y="246"/>
                    <a:pt x="18" y="169"/>
                  </a:cubicBezTo>
                  <a:cubicBezTo>
                    <a:pt x="48" y="125"/>
                    <a:pt x="28" y="68"/>
                    <a:pt x="108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8" name="Полилиния 21"/>
            <p:cNvSpPr/>
            <p:nvPr/>
          </p:nvSpPr>
          <p:spPr>
            <a:xfrm>
              <a:off x="3001680" y="4968720"/>
              <a:ext cx="104040" cy="128520"/>
            </a:xfrm>
            <a:custGeom>
              <a:avLst/>
              <a:gdLst/>
              <a:ahLst/>
              <a:cxnLst/>
              <a:rect l="l" t="t" r="r" b="b"/>
              <a:pathLst>
                <a:path w="290" h="358">
                  <a:moveTo>
                    <a:pt x="34" y="62"/>
                  </a:moveTo>
                  <a:cubicBezTo>
                    <a:pt x="47" y="46"/>
                    <a:pt x="59" y="34"/>
                    <a:pt x="74" y="25"/>
                  </a:cubicBezTo>
                  <a:cubicBezTo>
                    <a:pt x="80" y="19"/>
                    <a:pt x="90" y="15"/>
                    <a:pt x="99" y="12"/>
                  </a:cubicBezTo>
                  <a:cubicBezTo>
                    <a:pt x="108" y="9"/>
                    <a:pt x="117" y="6"/>
                    <a:pt x="127" y="6"/>
                  </a:cubicBezTo>
                  <a:cubicBezTo>
                    <a:pt x="164" y="0"/>
                    <a:pt x="200" y="19"/>
                    <a:pt x="225" y="43"/>
                  </a:cubicBezTo>
                  <a:cubicBezTo>
                    <a:pt x="250" y="68"/>
                    <a:pt x="270" y="103"/>
                    <a:pt x="280" y="139"/>
                  </a:cubicBezTo>
                  <a:cubicBezTo>
                    <a:pt x="289" y="176"/>
                    <a:pt x="287" y="215"/>
                    <a:pt x="277" y="252"/>
                  </a:cubicBezTo>
                  <a:cubicBezTo>
                    <a:pt x="274" y="271"/>
                    <a:pt x="268" y="289"/>
                    <a:pt x="259" y="305"/>
                  </a:cubicBezTo>
                  <a:cubicBezTo>
                    <a:pt x="258" y="307"/>
                    <a:pt x="257" y="309"/>
                    <a:pt x="256" y="311"/>
                  </a:cubicBezTo>
                  <a:cubicBezTo>
                    <a:pt x="256" y="314"/>
                    <a:pt x="256" y="317"/>
                    <a:pt x="256" y="320"/>
                  </a:cubicBezTo>
                  <a:cubicBezTo>
                    <a:pt x="255" y="321"/>
                    <a:pt x="254" y="322"/>
                    <a:pt x="253" y="323"/>
                  </a:cubicBezTo>
                  <a:cubicBezTo>
                    <a:pt x="250" y="326"/>
                    <a:pt x="247" y="329"/>
                    <a:pt x="240" y="332"/>
                  </a:cubicBezTo>
                  <a:cubicBezTo>
                    <a:pt x="231" y="339"/>
                    <a:pt x="225" y="342"/>
                    <a:pt x="216" y="345"/>
                  </a:cubicBezTo>
                  <a:cubicBezTo>
                    <a:pt x="182" y="357"/>
                    <a:pt x="148" y="357"/>
                    <a:pt x="114" y="354"/>
                  </a:cubicBezTo>
                  <a:cubicBezTo>
                    <a:pt x="80" y="348"/>
                    <a:pt x="50" y="339"/>
                    <a:pt x="19" y="323"/>
                  </a:cubicBezTo>
                  <a:cubicBezTo>
                    <a:pt x="50" y="329"/>
                    <a:pt x="83" y="339"/>
                    <a:pt x="114" y="339"/>
                  </a:cubicBezTo>
                  <a:cubicBezTo>
                    <a:pt x="144" y="339"/>
                    <a:pt x="179" y="335"/>
                    <a:pt x="207" y="323"/>
                  </a:cubicBezTo>
                  <a:cubicBezTo>
                    <a:pt x="213" y="320"/>
                    <a:pt x="219" y="317"/>
                    <a:pt x="225" y="311"/>
                  </a:cubicBezTo>
                  <a:cubicBezTo>
                    <a:pt x="228" y="308"/>
                    <a:pt x="231" y="308"/>
                    <a:pt x="231" y="305"/>
                  </a:cubicBezTo>
                  <a:cubicBezTo>
                    <a:pt x="232" y="303"/>
                    <a:pt x="233" y="301"/>
                    <a:pt x="234" y="299"/>
                  </a:cubicBezTo>
                  <a:cubicBezTo>
                    <a:pt x="240" y="283"/>
                    <a:pt x="244" y="268"/>
                    <a:pt x="250" y="252"/>
                  </a:cubicBezTo>
                  <a:cubicBezTo>
                    <a:pt x="256" y="219"/>
                    <a:pt x="259" y="185"/>
                    <a:pt x="250" y="154"/>
                  </a:cubicBezTo>
                  <a:cubicBezTo>
                    <a:pt x="244" y="123"/>
                    <a:pt x="225" y="95"/>
                    <a:pt x="204" y="74"/>
                  </a:cubicBezTo>
                  <a:cubicBezTo>
                    <a:pt x="182" y="52"/>
                    <a:pt x="154" y="37"/>
                    <a:pt x="127" y="40"/>
                  </a:cubicBezTo>
                  <a:cubicBezTo>
                    <a:pt x="120" y="40"/>
                    <a:pt x="111" y="40"/>
                    <a:pt x="105" y="43"/>
                  </a:cubicBezTo>
                  <a:cubicBezTo>
                    <a:pt x="99" y="46"/>
                    <a:pt x="90" y="46"/>
                    <a:pt x="84" y="49"/>
                  </a:cubicBezTo>
                  <a:cubicBezTo>
                    <a:pt x="68" y="55"/>
                    <a:pt x="56" y="65"/>
                    <a:pt x="47" y="77"/>
                  </a:cubicBezTo>
                  <a:cubicBezTo>
                    <a:pt x="25" y="95"/>
                    <a:pt x="10" y="126"/>
                    <a:pt x="0" y="163"/>
                  </a:cubicBezTo>
                  <a:cubicBezTo>
                    <a:pt x="0" y="126"/>
                    <a:pt x="13" y="92"/>
                    <a:pt x="34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19" name="Полилиния 22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cxnLst/>
              <a:rect l="l" t="t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0" name="Полилиния 23"/>
            <p:cNvSpPr/>
            <p:nvPr/>
          </p:nvSpPr>
          <p:spPr>
            <a:xfrm>
              <a:off x="2807280" y="4966920"/>
              <a:ext cx="106920" cy="138600"/>
            </a:xfrm>
            <a:custGeom>
              <a:avLst/>
              <a:gdLst/>
              <a:ahLst/>
              <a:cxnLst/>
              <a:rect l="l" t="t" r="r" b="b"/>
              <a:pathLst>
                <a:path w="298" h="386">
                  <a:moveTo>
                    <a:pt x="193" y="37"/>
                  </a:moveTo>
                  <a:cubicBezTo>
                    <a:pt x="101" y="0"/>
                    <a:pt x="40" y="89"/>
                    <a:pt x="25" y="138"/>
                  </a:cubicBezTo>
                  <a:cubicBezTo>
                    <a:pt x="0" y="212"/>
                    <a:pt x="30" y="295"/>
                    <a:pt x="40" y="314"/>
                  </a:cubicBezTo>
                  <a:cubicBezTo>
                    <a:pt x="45" y="326"/>
                    <a:pt x="114" y="385"/>
                    <a:pt x="264" y="329"/>
                  </a:cubicBezTo>
                  <a:cubicBezTo>
                    <a:pt x="260" y="329"/>
                    <a:pt x="297" y="246"/>
                    <a:pt x="282" y="169"/>
                  </a:cubicBezTo>
                  <a:cubicBezTo>
                    <a:pt x="253" y="125"/>
                    <a:pt x="273" y="68"/>
                    <a:pt x="193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1" name="Полилиния 24"/>
            <p:cNvSpPr/>
            <p:nvPr/>
          </p:nvSpPr>
          <p:spPr>
            <a:xfrm>
              <a:off x="2805120" y="4969800"/>
              <a:ext cx="104040" cy="127440"/>
            </a:xfrm>
            <a:custGeom>
              <a:avLst/>
              <a:gdLst/>
              <a:ahLst/>
              <a:cxnLst/>
              <a:rect l="l" t="t" r="r" b="b"/>
              <a:pathLst>
                <a:path w="290" h="355">
                  <a:moveTo>
                    <a:pt x="243" y="71"/>
                  </a:moveTo>
                  <a:cubicBezTo>
                    <a:pt x="231" y="59"/>
                    <a:pt x="218" y="49"/>
                    <a:pt x="206" y="43"/>
                  </a:cubicBezTo>
                  <a:cubicBezTo>
                    <a:pt x="200" y="40"/>
                    <a:pt x="191" y="37"/>
                    <a:pt x="184" y="37"/>
                  </a:cubicBezTo>
                  <a:cubicBezTo>
                    <a:pt x="178" y="34"/>
                    <a:pt x="169" y="34"/>
                    <a:pt x="163" y="34"/>
                  </a:cubicBezTo>
                  <a:cubicBezTo>
                    <a:pt x="135" y="34"/>
                    <a:pt x="104" y="46"/>
                    <a:pt x="86" y="68"/>
                  </a:cubicBezTo>
                  <a:cubicBezTo>
                    <a:pt x="64" y="89"/>
                    <a:pt x="46" y="120"/>
                    <a:pt x="40" y="148"/>
                  </a:cubicBezTo>
                  <a:cubicBezTo>
                    <a:pt x="34" y="179"/>
                    <a:pt x="34" y="212"/>
                    <a:pt x="40" y="246"/>
                  </a:cubicBezTo>
                  <a:cubicBezTo>
                    <a:pt x="43" y="262"/>
                    <a:pt x="49" y="280"/>
                    <a:pt x="55" y="292"/>
                  </a:cubicBezTo>
                  <a:cubicBezTo>
                    <a:pt x="56" y="294"/>
                    <a:pt x="57" y="297"/>
                    <a:pt x="58" y="299"/>
                  </a:cubicBezTo>
                  <a:cubicBezTo>
                    <a:pt x="61" y="302"/>
                    <a:pt x="64" y="302"/>
                    <a:pt x="64" y="305"/>
                  </a:cubicBezTo>
                  <a:cubicBezTo>
                    <a:pt x="71" y="308"/>
                    <a:pt x="77" y="314"/>
                    <a:pt x="83" y="317"/>
                  </a:cubicBezTo>
                  <a:cubicBezTo>
                    <a:pt x="111" y="329"/>
                    <a:pt x="141" y="336"/>
                    <a:pt x="175" y="332"/>
                  </a:cubicBezTo>
                  <a:cubicBezTo>
                    <a:pt x="206" y="332"/>
                    <a:pt x="240" y="326"/>
                    <a:pt x="271" y="317"/>
                  </a:cubicBezTo>
                  <a:cubicBezTo>
                    <a:pt x="240" y="332"/>
                    <a:pt x="209" y="342"/>
                    <a:pt x="175" y="348"/>
                  </a:cubicBezTo>
                  <a:cubicBezTo>
                    <a:pt x="141" y="354"/>
                    <a:pt x="107" y="351"/>
                    <a:pt x="74" y="339"/>
                  </a:cubicBezTo>
                  <a:cubicBezTo>
                    <a:pt x="64" y="336"/>
                    <a:pt x="58" y="332"/>
                    <a:pt x="49" y="326"/>
                  </a:cubicBezTo>
                  <a:cubicBezTo>
                    <a:pt x="46" y="323"/>
                    <a:pt x="40" y="320"/>
                    <a:pt x="37" y="317"/>
                  </a:cubicBezTo>
                  <a:cubicBezTo>
                    <a:pt x="36" y="316"/>
                    <a:pt x="35" y="315"/>
                    <a:pt x="34" y="314"/>
                  </a:cubicBezTo>
                  <a:cubicBezTo>
                    <a:pt x="33" y="313"/>
                    <a:pt x="32" y="312"/>
                    <a:pt x="31" y="311"/>
                  </a:cubicBezTo>
                  <a:cubicBezTo>
                    <a:pt x="31" y="310"/>
                    <a:pt x="31" y="309"/>
                    <a:pt x="31" y="308"/>
                  </a:cubicBezTo>
                  <a:cubicBezTo>
                    <a:pt x="30" y="307"/>
                    <a:pt x="29" y="306"/>
                    <a:pt x="27" y="305"/>
                  </a:cubicBezTo>
                  <a:cubicBezTo>
                    <a:pt x="21" y="286"/>
                    <a:pt x="15" y="271"/>
                    <a:pt x="9" y="252"/>
                  </a:cubicBezTo>
                  <a:cubicBezTo>
                    <a:pt x="0" y="216"/>
                    <a:pt x="0" y="179"/>
                    <a:pt x="6" y="139"/>
                  </a:cubicBezTo>
                  <a:cubicBezTo>
                    <a:pt x="15" y="102"/>
                    <a:pt x="37" y="68"/>
                    <a:pt x="61" y="43"/>
                  </a:cubicBezTo>
                  <a:cubicBezTo>
                    <a:pt x="89" y="19"/>
                    <a:pt x="123" y="0"/>
                    <a:pt x="160" y="6"/>
                  </a:cubicBezTo>
                  <a:cubicBezTo>
                    <a:pt x="169" y="6"/>
                    <a:pt x="178" y="9"/>
                    <a:pt x="187" y="12"/>
                  </a:cubicBezTo>
                  <a:cubicBezTo>
                    <a:pt x="197" y="16"/>
                    <a:pt x="203" y="19"/>
                    <a:pt x="212" y="25"/>
                  </a:cubicBezTo>
                  <a:cubicBezTo>
                    <a:pt x="227" y="34"/>
                    <a:pt x="240" y="46"/>
                    <a:pt x="252" y="62"/>
                  </a:cubicBezTo>
                  <a:cubicBezTo>
                    <a:pt x="274" y="86"/>
                    <a:pt x="286" y="123"/>
                    <a:pt x="289" y="160"/>
                  </a:cubicBezTo>
                  <a:cubicBezTo>
                    <a:pt x="280" y="126"/>
                    <a:pt x="267" y="92"/>
                    <a:pt x="243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2" name="Полилиния 25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cxnLst/>
              <a:rect l="l" t="t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3" name="Полилиния 26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cxnLst/>
              <a:rect l="l" t="t" r="r" b="b"/>
              <a:pathLst>
                <a:path w="164" h="137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4" name="Полилиния 27"/>
            <p:cNvSpPr/>
            <p:nvPr/>
          </p:nvSpPr>
          <p:spPr>
            <a:xfrm>
              <a:off x="2843640" y="5088240"/>
              <a:ext cx="221760" cy="79920"/>
            </a:xfrm>
            <a:custGeom>
              <a:avLst/>
              <a:gdLst/>
              <a:ahLst/>
              <a:cxnLst/>
              <a:rect l="l" t="t" r="r" b="b"/>
              <a:pathLst>
                <a:path w="617" h="223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5" name="Полилиния 28"/>
            <p:cNvSpPr/>
            <p:nvPr/>
          </p:nvSpPr>
          <p:spPr>
            <a:xfrm>
              <a:off x="2908800" y="5073840"/>
              <a:ext cx="90720" cy="39960"/>
            </a:xfrm>
            <a:custGeom>
              <a:avLst/>
              <a:gdLst/>
              <a:ahLst/>
              <a:cxnLst/>
              <a:rect l="l" t="t" r="r" b="b"/>
              <a:pathLst>
                <a:path w="253" h="112">
                  <a:moveTo>
                    <a:pt x="126" y="0"/>
                  </a:moveTo>
                  <a:cubicBezTo>
                    <a:pt x="105" y="0"/>
                    <a:pt x="40" y="0"/>
                    <a:pt x="15" y="19"/>
                  </a:cubicBezTo>
                  <a:cubicBezTo>
                    <a:pt x="0" y="31"/>
                    <a:pt x="12" y="62"/>
                    <a:pt x="52" y="90"/>
                  </a:cubicBezTo>
                  <a:cubicBezTo>
                    <a:pt x="80" y="108"/>
                    <a:pt x="105" y="111"/>
                    <a:pt x="123" y="111"/>
                  </a:cubicBezTo>
                  <a:cubicBezTo>
                    <a:pt x="145" y="111"/>
                    <a:pt x="169" y="105"/>
                    <a:pt x="194" y="90"/>
                  </a:cubicBezTo>
                  <a:cubicBezTo>
                    <a:pt x="243" y="62"/>
                    <a:pt x="252" y="31"/>
                    <a:pt x="237" y="19"/>
                  </a:cubicBezTo>
                  <a:cubicBezTo>
                    <a:pt x="215" y="0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</p:grpSp>
      <p:grpSp>
        <p:nvGrpSpPr>
          <p:cNvPr id="26" name="Группа 29"/>
          <p:cNvGrpSpPr/>
          <p:nvPr/>
        </p:nvGrpSpPr>
        <p:grpSpPr>
          <a:xfrm>
            <a:off x="1313280" y="4817520"/>
            <a:ext cx="262440" cy="336240"/>
            <a:chOff x="1313280" y="4817520"/>
            <a:chExt cx="262440" cy="336240"/>
          </a:xfrm>
        </p:grpSpPr>
        <p:sp>
          <p:nvSpPr>
            <p:cNvPr id="27" name="Полилиния 30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cxnLst/>
              <a:rect l="l" t="t" r="r" b="b"/>
              <a:pathLst>
                <a:path w="124" h="136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8" name="Полилиния 31"/>
            <p:cNvSpPr/>
            <p:nvPr/>
          </p:nvSpPr>
          <p:spPr>
            <a:xfrm>
              <a:off x="1316880" y="5040720"/>
              <a:ext cx="95760" cy="102600"/>
            </a:xfrm>
            <a:custGeom>
              <a:avLst/>
              <a:gdLst/>
              <a:ahLst/>
              <a:cxnLst/>
              <a:rect l="l" t="t" r="r" b="b"/>
              <a:pathLst>
                <a:path w="267" h="286">
                  <a:moveTo>
                    <a:pt x="47" y="227"/>
                  </a:moveTo>
                  <a:cubicBezTo>
                    <a:pt x="0" y="53"/>
                    <a:pt x="98" y="76"/>
                    <a:pt x="123" y="0"/>
                  </a:cubicBezTo>
                  <a:cubicBezTo>
                    <a:pt x="160" y="18"/>
                    <a:pt x="196" y="36"/>
                    <a:pt x="232" y="54"/>
                  </a:cubicBezTo>
                  <a:cubicBezTo>
                    <a:pt x="232" y="53"/>
                    <a:pt x="266" y="220"/>
                    <a:pt x="233" y="257"/>
                  </a:cubicBezTo>
                  <a:cubicBezTo>
                    <a:pt x="209" y="285"/>
                    <a:pt x="56" y="262"/>
                    <a:pt x="47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29" name="Полилиния 32"/>
            <p:cNvSpPr/>
            <p:nvPr/>
          </p:nvSpPr>
          <p:spPr>
            <a:xfrm>
              <a:off x="1355400" y="5094360"/>
              <a:ext cx="45360" cy="24120"/>
            </a:xfrm>
            <a:custGeom>
              <a:avLst/>
              <a:gdLst/>
              <a:ahLst/>
              <a:cxnLst/>
              <a:rect l="l" t="t" r="r" b="b"/>
              <a:pathLst>
                <a:path w="127" h="68">
                  <a:moveTo>
                    <a:pt x="109" y="33"/>
                  </a:moveTo>
                  <a:cubicBezTo>
                    <a:pt x="100" y="24"/>
                    <a:pt x="89" y="15"/>
                    <a:pt x="77" y="11"/>
                  </a:cubicBezTo>
                  <a:cubicBezTo>
                    <a:pt x="52" y="0"/>
                    <a:pt x="24" y="0"/>
                    <a:pt x="0" y="9"/>
                  </a:cubicBezTo>
                  <a:cubicBezTo>
                    <a:pt x="26" y="9"/>
                    <a:pt x="49" y="11"/>
                    <a:pt x="72" y="21"/>
                  </a:cubicBezTo>
                  <a:cubicBezTo>
                    <a:pt x="83" y="25"/>
                    <a:pt x="93" y="31"/>
                    <a:pt x="103" y="39"/>
                  </a:cubicBezTo>
                  <a:cubicBezTo>
                    <a:pt x="110" y="47"/>
                    <a:pt x="120" y="56"/>
                    <a:pt x="126" y="67"/>
                  </a:cubicBezTo>
                  <a:cubicBezTo>
                    <a:pt x="124" y="54"/>
                    <a:pt x="118" y="42"/>
                    <a:pt x="109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0" name="Полилиния 33"/>
            <p:cNvSpPr/>
            <p:nvPr/>
          </p:nvSpPr>
          <p:spPr>
            <a:xfrm>
              <a:off x="1391400" y="5033160"/>
              <a:ext cx="72360" cy="120600"/>
            </a:xfrm>
            <a:custGeom>
              <a:avLst/>
              <a:gdLst/>
              <a:ahLst/>
              <a:cxnLst/>
              <a:rect l="l" t="t" r="r" b="b"/>
              <a:pathLst>
                <a:path w="202" h="336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1" name="Полилиния 34"/>
            <p:cNvSpPr/>
            <p:nvPr/>
          </p:nvSpPr>
          <p:spPr>
            <a:xfrm>
              <a:off x="1441440" y="5033160"/>
              <a:ext cx="72360" cy="120600"/>
            </a:xfrm>
            <a:custGeom>
              <a:avLst/>
              <a:gdLst/>
              <a:ahLst/>
              <a:cxnLst/>
              <a:rect l="l" t="t" r="r" b="b"/>
              <a:pathLst>
                <a:path w="202" h="336">
                  <a:moveTo>
                    <a:pt x="164" y="308"/>
                  </a:moveTo>
                  <a:cubicBezTo>
                    <a:pt x="201" y="269"/>
                    <a:pt x="200" y="98"/>
                    <a:pt x="201" y="14"/>
                  </a:cubicBezTo>
                  <a:cubicBezTo>
                    <a:pt x="149" y="9"/>
                    <a:pt x="97" y="5"/>
                    <a:pt x="44" y="0"/>
                  </a:cubicBezTo>
                  <a:cubicBezTo>
                    <a:pt x="40" y="103"/>
                    <a:pt x="0" y="271"/>
                    <a:pt x="30" y="308"/>
                  </a:cubicBezTo>
                  <a:cubicBezTo>
                    <a:pt x="53" y="335"/>
                    <a:pt x="138" y="334"/>
                    <a:pt x="164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2" name="Полилиния 35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cxnLst/>
              <a:rect l="l" t="t" r="r" b="b"/>
              <a:pathLst>
                <a:path w="14" h="134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3" name="Полилиния 36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cxnLst/>
              <a:rect l="l" t="t" r="r" b="b"/>
              <a:pathLst>
                <a:path w="278" h="268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4" name="Полилиния 37"/>
            <p:cNvSpPr/>
            <p:nvPr/>
          </p:nvSpPr>
          <p:spPr>
            <a:xfrm>
              <a:off x="1329840" y="4817520"/>
              <a:ext cx="83880" cy="147240"/>
            </a:xfrm>
            <a:custGeom>
              <a:avLst/>
              <a:gdLst/>
              <a:ahLst/>
              <a:cxnLst/>
              <a:rect l="l" t="t" r="r" b="b"/>
              <a:pathLst>
                <a:path w="234" h="410">
                  <a:moveTo>
                    <a:pt x="214" y="181"/>
                  </a:moveTo>
                  <a:cubicBezTo>
                    <a:pt x="222" y="343"/>
                    <a:pt x="227" y="319"/>
                    <a:pt x="233" y="388"/>
                  </a:cubicBezTo>
                  <a:cubicBezTo>
                    <a:pt x="204" y="395"/>
                    <a:pt x="176" y="402"/>
                    <a:pt x="147" y="409"/>
                  </a:cubicBezTo>
                  <a:cubicBezTo>
                    <a:pt x="112" y="347"/>
                    <a:pt x="151" y="394"/>
                    <a:pt x="40" y="224"/>
                  </a:cubicBezTo>
                  <a:cubicBezTo>
                    <a:pt x="0" y="161"/>
                    <a:pt x="43" y="14"/>
                    <a:pt x="68" y="4"/>
                  </a:cubicBezTo>
                  <a:cubicBezTo>
                    <a:pt x="83" y="0"/>
                    <a:pt x="211" y="98"/>
                    <a:pt x="214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5" name="Полилиния 38"/>
            <p:cNvSpPr/>
            <p:nvPr/>
          </p:nvSpPr>
          <p:spPr>
            <a:xfrm>
              <a:off x="1349280" y="4846680"/>
              <a:ext cx="58320" cy="117000"/>
            </a:xfrm>
            <a:custGeom>
              <a:avLst/>
              <a:gdLst/>
              <a:ahLst/>
              <a:cxnLst/>
              <a:rect l="l" t="t" r="r" b="b"/>
              <a:pathLst>
                <a:path w="163" h="326">
                  <a:moveTo>
                    <a:pt x="123" y="110"/>
                  </a:moveTo>
                  <a:cubicBezTo>
                    <a:pt x="153" y="267"/>
                    <a:pt x="149" y="244"/>
                    <a:pt x="162" y="311"/>
                  </a:cubicBezTo>
                  <a:cubicBezTo>
                    <a:pt x="143" y="316"/>
                    <a:pt x="124" y="320"/>
                    <a:pt x="105" y="325"/>
                  </a:cubicBezTo>
                  <a:cubicBezTo>
                    <a:pt x="78" y="261"/>
                    <a:pt x="105" y="314"/>
                    <a:pt x="22" y="134"/>
                  </a:cubicBezTo>
                  <a:cubicBezTo>
                    <a:pt x="0" y="88"/>
                    <a:pt x="13" y="13"/>
                    <a:pt x="36" y="5"/>
                  </a:cubicBezTo>
                  <a:cubicBezTo>
                    <a:pt x="51" y="0"/>
                    <a:pt x="111" y="45"/>
                    <a:pt x="123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6" name="Полилиния 39"/>
            <p:cNvSpPr/>
            <p:nvPr/>
          </p:nvSpPr>
          <p:spPr>
            <a:xfrm>
              <a:off x="1491120" y="4817520"/>
              <a:ext cx="84240" cy="147240"/>
            </a:xfrm>
            <a:custGeom>
              <a:avLst/>
              <a:gdLst/>
              <a:ahLst/>
              <a:cxnLst/>
              <a:rect l="l" t="t" r="r" b="b"/>
              <a:pathLst>
                <a:path w="235" h="410">
                  <a:moveTo>
                    <a:pt x="19" y="181"/>
                  </a:moveTo>
                  <a:cubicBezTo>
                    <a:pt x="11" y="343"/>
                    <a:pt x="6" y="319"/>
                    <a:pt x="0" y="388"/>
                  </a:cubicBezTo>
                  <a:cubicBezTo>
                    <a:pt x="29" y="395"/>
                    <a:pt x="57" y="402"/>
                    <a:pt x="86" y="409"/>
                  </a:cubicBezTo>
                  <a:cubicBezTo>
                    <a:pt x="121" y="347"/>
                    <a:pt x="82" y="394"/>
                    <a:pt x="192" y="224"/>
                  </a:cubicBezTo>
                  <a:cubicBezTo>
                    <a:pt x="234" y="161"/>
                    <a:pt x="189" y="14"/>
                    <a:pt x="165" y="4"/>
                  </a:cubicBezTo>
                  <a:cubicBezTo>
                    <a:pt x="149" y="0"/>
                    <a:pt x="22" y="98"/>
                    <a:pt x="19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7" name="Полилиния 40"/>
            <p:cNvSpPr/>
            <p:nvPr/>
          </p:nvSpPr>
          <p:spPr>
            <a:xfrm>
              <a:off x="1497240" y="4846680"/>
              <a:ext cx="58320" cy="117720"/>
            </a:xfrm>
            <a:custGeom>
              <a:avLst/>
              <a:gdLst/>
              <a:ahLst/>
              <a:cxnLst/>
              <a:rect l="l" t="t" r="r" b="b"/>
              <a:pathLst>
                <a:path w="163" h="328">
                  <a:moveTo>
                    <a:pt x="38" y="110"/>
                  </a:moveTo>
                  <a:cubicBezTo>
                    <a:pt x="9" y="267"/>
                    <a:pt x="13" y="244"/>
                    <a:pt x="0" y="311"/>
                  </a:cubicBezTo>
                  <a:cubicBezTo>
                    <a:pt x="18" y="316"/>
                    <a:pt x="37" y="322"/>
                    <a:pt x="55" y="327"/>
                  </a:cubicBezTo>
                  <a:cubicBezTo>
                    <a:pt x="83" y="263"/>
                    <a:pt x="55" y="316"/>
                    <a:pt x="140" y="136"/>
                  </a:cubicBezTo>
                  <a:cubicBezTo>
                    <a:pt x="162" y="88"/>
                    <a:pt x="151" y="13"/>
                    <a:pt x="126" y="5"/>
                  </a:cubicBezTo>
                  <a:cubicBezTo>
                    <a:pt x="111" y="0"/>
                    <a:pt x="51" y="45"/>
                    <a:pt x="38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8" name="Полилиния 41"/>
            <p:cNvSpPr/>
            <p:nvPr/>
          </p:nvSpPr>
          <p:spPr>
            <a:xfrm>
              <a:off x="1329120" y="4907880"/>
              <a:ext cx="246600" cy="177480"/>
            </a:xfrm>
            <a:custGeom>
              <a:avLst/>
              <a:gdLst/>
              <a:ahLst/>
              <a:cxnLst/>
              <a:rect l="l" t="t" r="r" b="b"/>
              <a:pathLst>
                <a:path w="686" h="494">
                  <a:moveTo>
                    <a:pt x="342" y="0"/>
                  </a:moveTo>
                  <a:cubicBezTo>
                    <a:pt x="188" y="0"/>
                    <a:pt x="117" y="66"/>
                    <a:pt x="117" y="158"/>
                  </a:cubicBezTo>
                  <a:cubicBezTo>
                    <a:pt x="117" y="235"/>
                    <a:pt x="0" y="349"/>
                    <a:pt x="105" y="424"/>
                  </a:cubicBezTo>
                  <a:cubicBezTo>
                    <a:pt x="156" y="461"/>
                    <a:pt x="241" y="493"/>
                    <a:pt x="342" y="493"/>
                  </a:cubicBezTo>
                  <a:cubicBezTo>
                    <a:pt x="444" y="493"/>
                    <a:pt x="530" y="461"/>
                    <a:pt x="581" y="424"/>
                  </a:cubicBezTo>
                  <a:cubicBezTo>
                    <a:pt x="685" y="347"/>
                    <a:pt x="569" y="235"/>
                    <a:pt x="569" y="158"/>
                  </a:cubicBezTo>
                  <a:cubicBezTo>
                    <a:pt x="569" y="66"/>
                    <a:pt x="499" y="0"/>
                    <a:pt x="34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39" name="Полилиния 42"/>
            <p:cNvSpPr/>
            <p:nvPr/>
          </p:nvSpPr>
          <p:spPr>
            <a:xfrm>
              <a:off x="1356480" y="4930560"/>
              <a:ext cx="193320" cy="148680"/>
            </a:xfrm>
            <a:custGeom>
              <a:avLst/>
              <a:gdLst/>
              <a:ahLst/>
              <a:cxnLst/>
              <a:rect l="l" t="t" r="r" b="b"/>
              <a:pathLst>
                <a:path w="538" h="414">
                  <a:moveTo>
                    <a:pt x="246" y="17"/>
                  </a:moveTo>
                  <a:cubicBezTo>
                    <a:pt x="260" y="0"/>
                    <a:pt x="273" y="0"/>
                    <a:pt x="286" y="17"/>
                  </a:cubicBezTo>
                  <a:cubicBezTo>
                    <a:pt x="319" y="59"/>
                    <a:pt x="369" y="148"/>
                    <a:pt x="373" y="222"/>
                  </a:cubicBezTo>
                  <a:cubicBezTo>
                    <a:pt x="431" y="214"/>
                    <a:pt x="497" y="217"/>
                    <a:pt x="511" y="248"/>
                  </a:cubicBezTo>
                  <a:cubicBezTo>
                    <a:pt x="537" y="309"/>
                    <a:pt x="414" y="413"/>
                    <a:pt x="268" y="413"/>
                  </a:cubicBezTo>
                  <a:cubicBezTo>
                    <a:pt x="120" y="413"/>
                    <a:pt x="0" y="309"/>
                    <a:pt x="26" y="248"/>
                  </a:cubicBezTo>
                  <a:cubicBezTo>
                    <a:pt x="37" y="217"/>
                    <a:pt x="103" y="214"/>
                    <a:pt x="160" y="222"/>
                  </a:cubicBezTo>
                  <a:cubicBezTo>
                    <a:pt x="163" y="148"/>
                    <a:pt x="214" y="59"/>
                    <a:pt x="24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0" name="Полилиния 43"/>
            <p:cNvSpPr/>
            <p:nvPr/>
          </p:nvSpPr>
          <p:spPr>
            <a:xfrm>
              <a:off x="1408320" y="5037120"/>
              <a:ext cx="88560" cy="30240"/>
            </a:xfrm>
            <a:custGeom>
              <a:avLst/>
              <a:gdLst/>
              <a:ahLst/>
              <a:cxnLst/>
              <a:rect l="l" t="t" r="r" b="b"/>
              <a:pathLst>
                <a:path w="247" h="85">
                  <a:moveTo>
                    <a:pt x="54" y="30"/>
                  </a:moveTo>
                  <a:cubicBezTo>
                    <a:pt x="71" y="31"/>
                    <a:pt x="90" y="27"/>
                    <a:pt x="103" y="18"/>
                  </a:cubicBezTo>
                  <a:cubicBezTo>
                    <a:pt x="111" y="13"/>
                    <a:pt x="117" y="7"/>
                    <a:pt x="123" y="0"/>
                  </a:cubicBezTo>
                  <a:cubicBezTo>
                    <a:pt x="128" y="7"/>
                    <a:pt x="136" y="13"/>
                    <a:pt x="143" y="18"/>
                  </a:cubicBezTo>
                  <a:cubicBezTo>
                    <a:pt x="159" y="27"/>
                    <a:pt x="176" y="32"/>
                    <a:pt x="193" y="30"/>
                  </a:cubicBezTo>
                  <a:cubicBezTo>
                    <a:pt x="210" y="30"/>
                    <a:pt x="226" y="24"/>
                    <a:pt x="239" y="13"/>
                  </a:cubicBezTo>
                  <a:cubicBezTo>
                    <a:pt x="246" y="7"/>
                    <a:pt x="206" y="84"/>
                    <a:pt x="123" y="84"/>
                  </a:cubicBezTo>
                  <a:cubicBezTo>
                    <a:pt x="40" y="84"/>
                    <a:pt x="0" y="7"/>
                    <a:pt x="8" y="13"/>
                  </a:cubicBezTo>
                  <a:cubicBezTo>
                    <a:pt x="20" y="23"/>
                    <a:pt x="37" y="28"/>
                    <a:pt x="54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1" name="Полилиния 44"/>
            <p:cNvSpPr/>
            <p:nvPr/>
          </p:nvSpPr>
          <p:spPr>
            <a:xfrm>
              <a:off x="1378440" y="4948560"/>
              <a:ext cx="54360" cy="69120"/>
            </a:xfrm>
            <a:custGeom>
              <a:avLst/>
              <a:gdLst/>
              <a:ahLst/>
              <a:cxnLst/>
              <a:rect l="l" t="t" r="r" b="b"/>
              <a:pathLst>
                <a:path w="152" h="193">
                  <a:moveTo>
                    <a:pt x="97" y="19"/>
                  </a:moveTo>
                  <a:cubicBezTo>
                    <a:pt x="51" y="0"/>
                    <a:pt x="20" y="45"/>
                    <a:pt x="13" y="70"/>
                  </a:cubicBezTo>
                  <a:cubicBezTo>
                    <a:pt x="0" y="106"/>
                    <a:pt x="16" y="147"/>
                    <a:pt x="20" y="156"/>
                  </a:cubicBezTo>
                  <a:cubicBezTo>
                    <a:pt x="23" y="163"/>
                    <a:pt x="57" y="192"/>
                    <a:pt x="133" y="164"/>
                  </a:cubicBezTo>
                  <a:cubicBezTo>
                    <a:pt x="131" y="164"/>
                    <a:pt x="151" y="123"/>
                    <a:pt x="142" y="84"/>
                  </a:cubicBezTo>
                  <a:cubicBezTo>
                    <a:pt x="127" y="63"/>
                    <a:pt x="137" y="34"/>
                    <a:pt x="97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2" name="Полилиния 45"/>
            <p:cNvSpPr/>
            <p:nvPr/>
          </p:nvSpPr>
          <p:spPr>
            <a:xfrm>
              <a:off x="1377360" y="4950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146" h="178">
                  <a:moveTo>
                    <a:pt x="128" y="30"/>
                  </a:moveTo>
                  <a:cubicBezTo>
                    <a:pt x="122" y="23"/>
                    <a:pt x="116" y="16"/>
                    <a:pt x="108" y="12"/>
                  </a:cubicBezTo>
                  <a:cubicBezTo>
                    <a:pt x="105" y="9"/>
                    <a:pt x="100" y="7"/>
                    <a:pt x="96" y="6"/>
                  </a:cubicBezTo>
                  <a:cubicBezTo>
                    <a:pt x="91" y="4"/>
                    <a:pt x="86" y="3"/>
                    <a:pt x="82" y="3"/>
                  </a:cubicBezTo>
                  <a:cubicBezTo>
                    <a:pt x="63" y="0"/>
                    <a:pt x="45" y="9"/>
                    <a:pt x="32" y="21"/>
                  </a:cubicBezTo>
                  <a:cubicBezTo>
                    <a:pt x="20" y="33"/>
                    <a:pt x="9" y="50"/>
                    <a:pt x="5" y="69"/>
                  </a:cubicBezTo>
                  <a:cubicBezTo>
                    <a:pt x="0" y="87"/>
                    <a:pt x="2" y="106"/>
                    <a:pt x="6" y="125"/>
                  </a:cubicBezTo>
                  <a:cubicBezTo>
                    <a:pt x="8" y="134"/>
                    <a:pt x="11" y="143"/>
                    <a:pt x="16" y="151"/>
                  </a:cubicBezTo>
                  <a:cubicBezTo>
                    <a:pt x="16" y="152"/>
                    <a:pt x="16" y="153"/>
                    <a:pt x="17" y="154"/>
                  </a:cubicBezTo>
                  <a:cubicBezTo>
                    <a:pt x="17" y="156"/>
                    <a:pt x="17" y="158"/>
                    <a:pt x="17" y="159"/>
                  </a:cubicBezTo>
                  <a:cubicBezTo>
                    <a:pt x="17" y="160"/>
                    <a:pt x="18" y="160"/>
                    <a:pt x="19" y="160"/>
                  </a:cubicBezTo>
                  <a:cubicBezTo>
                    <a:pt x="20" y="162"/>
                    <a:pt x="22" y="163"/>
                    <a:pt x="25" y="165"/>
                  </a:cubicBezTo>
                  <a:cubicBezTo>
                    <a:pt x="29" y="168"/>
                    <a:pt x="32" y="169"/>
                    <a:pt x="37" y="171"/>
                  </a:cubicBezTo>
                  <a:cubicBezTo>
                    <a:pt x="54" y="177"/>
                    <a:pt x="71" y="177"/>
                    <a:pt x="88" y="175"/>
                  </a:cubicBezTo>
                  <a:cubicBezTo>
                    <a:pt x="105" y="172"/>
                    <a:pt x="120" y="168"/>
                    <a:pt x="136" y="160"/>
                  </a:cubicBezTo>
                  <a:cubicBezTo>
                    <a:pt x="120" y="163"/>
                    <a:pt x="103" y="168"/>
                    <a:pt x="88" y="168"/>
                  </a:cubicBezTo>
                  <a:cubicBezTo>
                    <a:pt x="72" y="168"/>
                    <a:pt x="56" y="166"/>
                    <a:pt x="42" y="160"/>
                  </a:cubicBezTo>
                  <a:cubicBezTo>
                    <a:pt x="39" y="159"/>
                    <a:pt x="36" y="157"/>
                    <a:pt x="32" y="154"/>
                  </a:cubicBezTo>
                  <a:cubicBezTo>
                    <a:pt x="31" y="152"/>
                    <a:pt x="29" y="152"/>
                    <a:pt x="29" y="151"/>
                  </a:cubicBezTo>
                  <a:cubicBezTo>
                    <a:pt x="28" y="150"/>
                    <a:pt x="28" y="149"/>
                    <a:pt x="28" y="148"/>
                  </a:cubicBezTo>
                  <a:cubicBezTo>
                    <a:pt x="25" y="140"/>
                    <a:pt x="23" y="132"/>
                    <a:pt x="20" y="125"/>
                  </a:cubicBezTo>
                  <a:cubicBezTo>
                    <a:pt x="17" y="108"/>
                    <a:pt x="16" y="91"/>
                    <a:pt x="20" y="76"/>
                  </a:cubicBezTo>
                  <a:cubicBezTo>
                    <a:pt x="23" y="61"/>
                    <a:pt x="32" y="47"/>
                    <a:pt x="43" y="36"/>
                  </a:cubicBezTo>
                  <a:cubicBezTo>
                    <a:pt x="54" y="26"/>
                    <a:pt x="68" y="18"/>
                    <a:pt x="82" y="20"/>
                  </a:cubicBezTo>
                  <a:cubicBezTo>
                    <a:pt x="85" y="20"/>
                    <a:pt x="88" y="19"/>
                    <a:pt x="92" y="21"/>
                  </a:cubicBezTo>
                  <a:cubicBezTo>
                    <a:pt x="95" y="22"/>
                    <a:pt x="100" y="23"/>
                    <a:pt x="103" y="24"/>
                  </a:cubicBezTo>
                  <a:cubicBezTo>
                    <a:pt x="111" y="27"/>
                    <a:pt x="117" y="32"/>
                    <a:pt x="122" y="38"/>
                  </a:cubicBezTo>
                  <a:cubicBezTo>
                    <a:pt x="132" y="47"/>
                    <a:pt x="140" y="63"/>
                    <a:pt x="145" y="81"/>
                  </a:cubicBezTo>
                  <a:cubicBezTo>
                    <a:pt x="145" y="63"/>
                    <a:pt x="139" y="46"/>
                    <a:pt x="12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3" name="Полилиния 46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cxnLst/>
              <a:rect l="l" t="t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4" name="Полилиния 47"/>
            <p:cNvSpPr/>
            <p:nvPr/>
          </p:nvSpPr>
          <p:spPr>
            <a:xfrm>
              <a:off x="1472760" y="4948560"/>
              <a:ext cx="54000" cy="69120"/>
            </a:xfrm>
            <a:custGeom>
              <a:avLst/>
              <a:gdLst/>
              <a:ahLst/>
              <a:cxnLst/>
              <a:rect l="l" t="t" r="r" b="b"/>
              <a:pathLst>
                <a:path w="151" h="193">
                  <a:moveTo>
                    <a:pt x="53" y="19"/>
                  </a:moveTo>
                  <a:cubicBezTo>
                    <a:pt x="99" y="0"/>
                    <a:pt x="130" y="45"/>
                    <a:pt x="137" y="70"/>
                  </a:cubicBezTo>
                  <a:cubicBezTo>
                    <a:pt x="150" y="106"/>
                    <a:pt x="134" y="148"/>
                    <a:pt x="130" y="156"/>
                  </a:cubicBezTo>
                  <a:cubicBezTo>
                    <a:pt x="126" y="164"/>
                    <a:pt x="93" y="192"/>
                    <a:pt x="17" y="164"/>
                  </a:cubicBezTo>
                  <a:cubicBezTo>
                    <a:pt x="19" y="164"/>
                    <a:pt x="0" y="123"/>
                    <a:pt x="8" y="84"/>
                  </a:cubicBezTo>
                  <a:cubicBezTo>
                    <a:pt x="23" y="63"/>
                    <a:pt x="13" y="34"/>
                    <a:pt x="53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5" name="Полилиния 48"/>
            <p:cNvSpPr/>
            <p:nvPr/>
          </p:nvSpPr>
          <p:spPr>
            <a:xfrm>
              <a:off x="1475640" y="4950360"/>
              <a:ext cx="52200" cy="63360"/>
            </a:xfrm>
            <a:custGeom>
              <a:avLst/>
              <a:gdLst/>
              <a:ahLst/>
              <a:cxnLst/>
              <a:rect l="l" t="t" r="r" b="b"/>
              <a:pathLst>
                <a:path w="146" h="177">
                  <a:moveTo>
                    <a:pt x="23" y="35"/>
                  </a:moveTo>
                  <a:cubicBezTo>
                    <a:pt x="29" y="29"/>
                    <a:pt x="35" y="25"/>
                    <a:pt x="42" y="22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5" y="17"/>
                    <a:pt x="60" y="17"/>
                    <a:pt x="63" y="17"/>
                  </a:cubicBezTo>
                  <a:cubicBezTo>
                    <a:pt x="77" y="17"/>
                    <a:pt x="92" y="23"/>
                    <a:pt x="102" y="34"/>
                  </a:cubicBezTo>
                  <a:cubicBezTo>
                    <a:pt x="112" y="45"/>
                    <a:pt x="122" y="60"/>
                    <a:pt x="125" y="74"/>
                  </a:cubicBezTo>
                  <a:cubicBezTo>
                    <a:pt x="128" y="88"/>
                    <a:pt x="128" y="105"/>
                    <a:pt x="125" y="122"/>
                  </a:cubicBezTo>
                  <a:cubicBezTo>
                    <a:pt x="123" y="130"/>
                    <a:pt x="120" y="139"/>
                    <a:pt x="117" y="145"/>
                  </a:cubicBezTo>
                  <a:cubicBezTo>
                    <a:pt x="116" y="146"/>
                    <a:pt x="116" y="147"/>
                    <a:pt x="115" y="148"/>
                  </a:cubicBezTo>
                  <a:cubicBezTo>
                    <a:pt x="114" y="150"/>
                    <a:pt x="112" y="150"/>
                    <a:pt x="112" y="151"/>
                  </a:cubicBezTo>
                  <a:cubicBezTo>
                    <a:pt x="109" y="153"/>
                    <a:pt x="106" y="156"/>
                    <a:pt x="103" y="158"/>
                  </a:cubicBezTo>
                  <a:cubicBezTo>
                    <a:pt x="89" y="164"/>
                    <a:pt x="74" y="167"/>
                    <a:pt x="57" y="165"/>
                  </a:cubicBezTo>
                  <a:cubicBezTo>
                    <a:pt x="42" y="165"/>
                    <a:pt x="25" y="162"/>
                    <a:pt x="9" y="158"/>
                  </a:cubicBezTo>
                  <a:cubicBezTo>
                    <a:pt x="25" y="165"/>
                    <a:pt x="40" y="170"/>
                    <a:pt x="57" y="173"/>
                  </a:cubicBezTo>
                  <a:cubicBezTo>
                    <a:pt x="74" y="176"/>
                    <a:pt x="91" y="174"/>
                    <a:pt x="108" y="168"/>
                  </a:cubicBezTo>
                  <a:cubicBezTo>
                    <a:pt x="112" y="167"/>
                    <a:pt x="115" y="165"/>
                    <a:pt x="120" y="162"/>
                  </a:cubicBezTo>
                  <a:cubicBezTo>
                    <a:pt x="122" y="161"/>
                    <a:pt x="125" y="159"/>
                    <a:pt x="126" y="158"/>
                  </a:cubicBezTo>
                  <a:cubicBezTo>
                    <a:pt x="127" y="158"/>
                    <a:pt x="127" y="157"/>
                    <a:pt x="128" y="156"/>
                  </a:cubicBezTo>
                  <a:cubicBezTo>
                    <a:pt x="128" y="156"/>
                    <a:pt x="129" y="155"/>
                    <a:pt x="129" y="154"/>
                  </a:cubicBezTo>
                  <a:lnTo>
                    <a:pt x="129" y="153"/>
                  </a:lnTo>
                  <a:cubicBezTo>
                    <a:pt x="130" y="153"/>
                    <a:pt x="130" y="152"/>
                    <a:pt x="131" y="151"/>
                  </a:cubicBezTo>
                  <a:cubicBezTo>
                    <a:pt x="134" y="142"/>
                    <a:pt x="137" y="134"/>
                    <a:pt x="140" y="125"/>
                  </a:cubicBezTo>
                  <a:cubicBezTo>
                    <a:pt x="145" y="107"/>
                    <a:pt x="145" y="88"/>
                    <a:pt x="142" y="69"/>
                  </a:cubicBezTo>
                  <a:cubicBezTo>
                    <a:pt x="137" y="51"/>
                    <a:pt x="126" y="34"/>
                    <a:pt x="114" y="22"/>
                  </a:cubicBezTo>
                  <a:cubicBezTo>
                    <a:pt x="100" y="9"/>
                    <a:pt x="83" y="0"/>
                    <a:pt x="65" y="3"/>
                  </a:cubicBezTo>
                  <a:cubicBezTo>
                    <a:pt x="60" y="3"/>
                    <a:pt x="55" y="5"/>
                    <a:pt x="51" y="6"/>
                  </a:cubicBezTo>
                  <a:cubicBezTo>
                    <a:pt x="46" y="8"/>
                    <a:pt x="43" y="9"/>
                    <a:pt x="38" y="12"/>
                  </a:cubicBezTo>
                  <a:cubicBezTo>
                    <a:pt x="31" y="17"/>
                    <a:pt x="25" y="23"/>
                    <a:pt x="18" y="31"/>
                  </a:cubicBezTo>
                  <a:cubicBezTo>
                    <a:pt x="8" y="43"/>
                    <a:pt x="2" y="62"/>
                    <a:pt x="0" y="80"/>
                  </a:cubicBezTo>
                  <a:cubicBezTo>
                    <a:pt x="5" y="63"/>
                    <a:pt x="11" y="46"/>
                    <a:pt x="23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6" name="Полилиния 49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cxnLst/>
              <a:rect l="l" t="t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7" name="Полилиния 50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cxnLst/>
              <a:rect l="l" t="t" r="r" b="b"/>
              <a:pathLst>
                <a:path w="83" h="68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8" name="Полилиния 51"/>
            <p:cNvSpPr/>
            <p:nvPr/>
          </p:nvSpPr>
          <p:spPr>
            <a:xfrm>
              <a:off x="1397880" y="5009400"/>
              <a:ext cx="110880" cy="39600"/>
            </a:xfrm>
            <a:custGeom>
              <a:avLst/>
              <a:gdLst/>
              <a:ahLst/>
              <a:cxnLst/>
              <a:rect l="l" t="t" r="r" b="b"/>
              <a:pathLst>
                <a:path w="309" h="111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49" name="Полилиния 52"/>
            <p:cNvSpPr/>
            <p:nvPr/>
          </p:nvSpPr>
          <p:spPr>
            <a:xfrm>
              <a:off x="1430640" y="5002200"/>
              <a:ext cx="45360" cy="19800"/>
            </a:xfrm>
            <a:custGeom>
              <a:avLst/>
              <a:gdLst/>
              <a:ahLst/>
              <a:cxnLst/>
              <a:rect l="l" t="t" r="r" b="b"/>
              <a:pathLst>
                <a:path w="127" h="56">
                  <a:moveTo>
                    <a:pt x="63" y="0"/>
                  </a:moveTo>
                  <a:cubicBezTo>
                    <a:pt x="74" y="0"/>
                    <a:pt x="106" y="0"/>
                    <a:pt x="118" y="9"/>
                  </a:cubicBezTo>
                  <a:cubicBezTo>
                    <a:pt x="126" y="15"/>
                    <a:pt x="120" y="30"/>
                    <a:pt x="100" y="44"/>
                  </a:cubicBezTo>
                  <a:cubicBezTo>
                    <a:pt x="86" y="54"/>
                    <a:pt x="74" y="55"/>
                    <a:pt x="64" y="55"/>
                  </a:cubicBezTo>
                  <a:cubicBezTo>
                    <a:pt x="54" y="55"/>
                    <a:pt x="41" y="52"/>
                    <a:pt x="29" y="44"/>
                  </a:cubicBezTo>
                  <a:cubicBezTo>
                    <a:pt x="4" y="30"/>
                    <a:pt x="0" y="15"/>
                    <a:pt x="8" y="9"/>
                  </a:cubicBezTo>
                  <a:cubicBezTo>
                    <a:pt x="18" y="0"/>
                    <a:pt x="52" y="0"/>
                    <a:pt x="6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</p:grpSp>
      <p:sp>
        <p:nvSpPr>
          <p:cNvPr id="50" name="Полилиния 53"/>
          <p:cNvSpPr/>
          <p:nvPr/>
        </p:nvSpPr>
        <p:spPr>
          <a:xfrm>
            <a:off x="6666840" y="4867920"/>
            <a:ext cx="155520" cy="237960"/>
          </a:xfrm>
          <a:custGeom>
            <a:avLst/>
            <a:gdLst/>
            <a:ahLst/>
            <a:cxnLst/>
            <a:rect l="l" t="t" r="r" b="b"/>
            <a:pathLst>
              <a:path w="433" h="662">
                <a:moveTo>
                  <a:pt x="240" y="560"/>
                </a:moveTo>
                <a:cubicBezTo>
                  <a:pt x="360" y="456"/>
                  <a:pt x="432" y="329"/>
                  <a:pt x="420" y="159"/>
                </a:cubicBezTo>
                <a:cubicBezTo>
                  <a:pt x="415" y="92"/>
                  <a:pt x="390" y="48"/>
                  <a:pt x="360" y="21"/>
                </a:cubicBezTo>
                <a:cubicBezTo>
                  <a:pt x="337" y="0"/>
                  <a:pt x="196" y="48"/>
                  <a:pt x="196" y="201"/>
                </a:cubicBezTo>
                <a:cubicBezTo>
                  <a:pt x="198" y="490"/>
                  <a:pt x="65" y="500"/>
                  <a:pt x="0" y="650"/>
                </a:cubicBezTo>
                <a:cubicBezTo>
                  <a:pt x="69" y="661"/>
                  <a:pt x="152" y="638"/>
                  <a:pt x="240" y="56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1" name="Полилиния 54"/>
          <p:cNvSpPr/>
          <p:nvPr/>
        </p:nvSpPr>
        <p:spPr>
          <a:xfrm>
            <a:off x="6652800" y="4847040"/>
            <a:ext cx="143640" cy="253800"/>
          </a:xfrm>
          <a:custGeom>
            <a:avLst/>
            <a:gdLst/>
            <a:ahLst/>
            <a:cxnLst/>
            <a:rect l="l" t="t" r="r" b="b"/>
            <a:pathLst>
              <a:path w="400" h="706">
                <a:moveTo>
                  <a:pt x="399" y="79"/>
                </a:moveTo>
                <a:cubicBezTo>
                  <a:pt x="323" y="0"/>
                  <a:pt x="187" y="132"/>
                  <a:pt x="187" y="252"/>
                </a:cubicBezTo>
                <a:cubicBezTo>
                  <a:pt x="187" y="542"/>
                  <a:pt x="67" y="568"/>
                  <a:pt x="0" y="698"/>
                </a:cubicBezTo>
                <a:cubicBezTo>
                  <a:pt x="12" y="701"/>
                  <a:pt x="11" y="705"/>
                  <a:pt x="37" y="705"/>
                </a:cubicBezTo>
                <a:cubicBezTo>
                  <a:pt x="122" y="637"/>
                  <a:pt x="249" y="508"/>
                  <a:pt x="249" y="286"/>
                </a:cubicBezTo>
                <a:cubicBezTo>
                  <a:pt x="249" y="148"/>
                  <a:pt x="318" y="90"/>
                  <a:pt x="399" y="7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2" name="Полилиния 55"/>
          <p:cNvSpPr/>
          <p:nvPr/>
        </p:nvSpPr>
        <p:spPr>
          <a:xfrm>
            <a:off x="6652800" y="4849560"/>
            <a:ext cx="135360" cy="248040"/>
          </a:xfrm>
          <a:custGeom>
            <a:avLst/>
            <a:gdLst/>
            <a:ahLst/>
            <a:cxnLst/>
            <a:rect l="l" t="t" r="r" b="b"/>
            <a:pathLst>
              <a:path w="377" h="690">
                <a:moveTo>
                  <a:pt x="376" y="53"/>
                </a:moveTo>
                <a:cubicBezTo>
                  <a:pt x="288" y="0"/>
                  <a:pt x="159" y="76"/>
                  <a:pt x="159" y="222"/>
                </a:cubicBezTo>
                <a:cubicBezTo>
                  <a:pt x="159" y="459"/>
                  <a:pt x="53" y="450"/>
                  <a:pt x="0" y="565"/>
                </a:cubicBezTo>
                <a:cubicBezTo>
                  <a:pt x="0" y="606"/>
                  <a:pt x="0" y="648"/>
                  <a:pt x="0" y="689"/>
                </a:cubicBezTo>
                <a:cubicBezTo>
                  <a:pt x="37" y="664"/>
                  <a:pt x="212" y="515"/>
                  <a:pt x="212" y="254"/>
                </a:cubicBezTo>
                <a:cubicBezTo>
                  <a:pt x="212" y="115"/>
                  <a:pt x="293" y="55"/>
                  <a:pt x="376" y="53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3" name="Полилиния 56"/>
          <p:cNvSpPr/>
          <p:nvPr/>
        </p:nvSpPr>
        <p:spPr>
          <a:xfrm>
            <a:off x="6310800" y="4894560"/>
            <a:ext cx="240120" cy="224640"/>
          </a:xfrm>
          <a:custGeom>
            <a:avLst/>
            <a:gdLst/>
            <a:ahLst/>
            <a:cxnLst/>
            <a:rect l="l" t="t" r="r" b="b"/>
            <a:pathLst>
              <a:path w="668" h="625">
                <a:moveTo>
                  <a:pt x="32" y="106"/>
                </a:moveTo>
                <a:cubicBezTo>
                  <a:pt x="0" y="37"/>
                  <a:pt x="168" y="0"/>
                  <a:pt x="226" y="27"/>
                </a:cubicBezTo>
                <a:cubicBezTo>
                  <a:pt x="226" y="66"/>
                  <a:pt x="226" y="104"/>
                  <a:pt x="226" y="143"/>
                </a:cubicBezTo>
                <a:cubicBezTo>
                  <a:pt x="161" y="130"/>
                  <a:pt x="55" y="154"/>
                  <a:pt x="32" y="106"/>
                </a:cubicBezTo>
                <a:moveTo>
                  <a:pt x="418" y="589"/>
                </a:moveTo>
                <a:cubicBezTo>
                  <a:pt x="418" y="555"/>
                  <a:pt x="531" y="487"/>
                  <a:pt x="667" y="487"/>
                </a:cubicBezTo>
                <a:cubicBezTo>
                  <a:pt x="667" y="529"/>
                  <a:pt x="667" y="571"/>
                  <a:pt x="667" y="613"/>
                </a:cubicBezTo>
                <a:cubicBezTo>
                  <a:pt x="584" y="605"/>
                  <a:pt x="418" y="624"/>
                  <a:pt x="418" y="58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4" name="Полилиния 57"/>
          <p:cNvSpPr/>
          <p:nvPr/>
        </p:nvSpPr>
        <p:spPr>
          <a:xfrm>
            <a:off x="6369120" y="4790520"/>
            <a:ext cx="310320" cy="357120"/>
          </a:xfrm>
          <a:custGeom>
            <a:avLst/>
            <a:gdLst/>
            <a:ahLst/>
            <a:cxnLst/>
            <a:rect l="l" t="t" r="r" b="b"/>
            <a:pathLst>
              <a:path w="863" h="993">
                <a:moveTo>
                  <a:pt x="813" y="446"/>
                </a:moveTo>
                <a:cubicBezTo>
                  <a:pt x="774" y="349"/>
                  <a:pt x="670" y="231"/>
                  <a:pt x="518" y="166"/>
                </a:cubicBezTo>
                <a:cubicBezTo>
                  <a:pt x="138" y="0"/>
                  <a:pt x="0" y="252"/>
                  <a:pt x="173" y="379"/>
                </a:cubicBezTo>
                <a:cubicBezTo>
                  <a:pt x="376" y="529"/>
                  <a:pt x="357" y="768"/>
                  <a:pt x="435" y="867"/>
                </a:cubicBezTo>
                <a:cubicBezTo>
                  <a:pt x="353" y="888"/>
                  <a:pt x="293" y="932"/>
                  <a:pt x="293" y="957"/>
                </a:cubicBezTo>
                <a:cubicBezTo>
                  <a:pt x="293" y="992"/>
                  <a:pt x="458" y="973"/>
                  <a:pt x="541" y="980"/>
                </a:cubicBezTo>
                <a:cubicBezTo>
                  <a:pt x="679" y="980"/>
                  <a:pt x="790" y="952"/>
                  <a:pt x="790" y="918"/>
                </a:cubicBezTo>
                <a:cubicBezTo>
                  <a:pt x="792" y="892"/>
                  <a:pt x="788" y="876"/>
                  <a:pt x="781" y="862"/>
                </a:cubicBezTo>
                <a:cubicBezTo>
                  <a:pt x="848" y="763"/>
                  <a:pt x="862" y="566"/>
                  <a:pt x="813" y="44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5" name="Полилиния 58"/>
          <p:cNvSpPr/>
          <p:nvPr/>
        </p:nvSpPr>
        <p:spPr>
          <a:xfrm>
            <a:off x="6463800" y="4936320"/>
            <a:ext cx="159120" cy="188640"/>
          </a:xfrm>
          <a:custGeom>
            <a:avLst/>
            <a:gdLst/>
            <a:ahLst/>
            <a:cxnLst/>
            <a:rect l="l" t="t" r="r" b="b"/>
            <a:pathLst>
              <a:path w="443" h="525">
                <a:moveTo>
                  <a:pt x="378" y="0"/>
                </a:moveTo>
                <a:cubicBezTo>
                  <a:pt x="258" y="10"/>
                  <a:pt x="150" y="120"/>
                  <a:pt x="150" y="257"/>
                </a:cubicBezTo>
                <a:cubicBezTo>
                  <a:pt x="152" y="379"/>
                  <a:pt x="228" y="441"/>
                  <a:pt x="203" y="450"/>
                </a:cubicBezTo>
                <a:cubicBezTo>
                  <a:pt x="0" y="522"/>
                  <a:pt x="230" y="469"/>
                  <a:pt x="391" y="510"/>
                </a:cubicBezTo>
                <a:cubicBezTo>
                  <a:pt x="442" y="524"/>
                  <a:pt x="283" y="347"/>
                  <a:pt x="283" y="206"/>
                </a:cubicBezTo>
                <a:cubicBezTo>
                  <a:pt x="283" y="120"/>
                  <a:pt x="320" y="47"/>
                  <a:pt x="378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6" name="Полилиния 59"/>
          <p:cNvSpPr/>
          <p:nvPr/>
        </p:nvSpPr>
        <p:spPr>
          <a:xfrm>
            <a:off x="6507000" y="4818960"/>
            <a:ext cx="204120" cy="281880"/>
          </a:xfrm>
          <a:custGeom>
            <a:avLst/>
            <a:gdLst/>
            <a:ahLst/>
            <a:cxnLst/>
            <a:rect l="l" t="t" r="r" b="b"/>
            <a:pathLst>
              <a:path w="568" h="784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7" name="Полилиния 60"/>
          <p:cNvSpPr/>
          <p:nvPr/>
        </p:nvSpPr>
        <p:spPr>
          <a:xfrm>
            <a:off x="6503400" y="4811400"/>
            <a:ext cx="198000" cy="290520"/>
          </a:xfrm>
          <a:custGeom>
            <a:avLst/>
            <a:gdLst/>
            <a:ahLst/>
            <a:cxnLst/>
            <a:rect l="l" t="t" r="r" b="b"/>
            <a:pathLst>
              <a:path w="551" h="808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8" name="Полилиния 61"/>
          <p:cNvSpPr/>
          <p:nvPr/>
        </p:nvSpPr>
        <p:spPr>
          <a:xfrm>
            <a:off x="6420600" y="4749120"/>
            <a:ext cx="48960" cy="48960"/>
          </a:xfrm>
          <a:custGeom>
            <a:avLst/>
            <a:gdLst/>
            <a:ahLst/>
            <a:cxnLst/>
            <a:rect l="l" t="t" r="r" b="b"/>
            <a:pathLst>
              <a:path w="137" h="137">
                <a:moveTo>
                  <a:pt x="7" y="136"/>
                </a:moveTo>
                <a:cubicBezTo>
                  <a:pt x="0" y="64"/>
                  <a:pt x="42" y="45"/>
                  <a:pt x="60" y="0"/>
                </a:cubicBezTo>
                <a:cubicBezTo>
                  <a:pt x="85" y="41"/>
                  <a:pt x="129" y="51"/>
                  <a:pt x="136" y="122"/>
                </a:cubicBezTo>
                <a:cubicBezTo>
                  <a:pt x="93" y="127"/>
                  <a:pt x="50" y="131"/>
                  <a:pt x="7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9" name="Полилиния 62"/>
          <p:cNvSpPr/>
          <p:nvPr/>
        </p:nvSpPr>
        <p:spPr>
          <a:xfrm>
            <a:off x="6347520" y="4745880"/>
            <a:ext cx="167400" cy="192600"/>
          </a:xfrm>
          <a:custGeom>
            <a:avLst/>
            <a:gdLst/>
            <a:ahLst/>
            <a:cxnLst/>
            <a:rect l="l" t="t" r="r" b="b"/>
            <a:pathLst>
              <a:path w="466" h="536">
                <a:moveTo>
                  <a:pt x="345" y="0"/>
                </a:moveTo>
                <a:cubicBezTo>
                  <a:pt x="318" y="41"/>
                  <a:pt x="271" y="50"/>
                  <a:pt x="262" y="122"/>
                </a:cubicBezTo>
                <a:cubicBezTo>
                  <a:pt x="138" y="127"/>
                  <a:pt x="0" y="295"/>
                  <a:pt x="11" y="429"/>
                </a:cubicBezTo>
                <a:cubicBezTo>
                  <a:pt x="13" y="466"/>
                  <a:pt x="112" y="535"/>
                  <a:pt x="236" y="535"/>
                </a:cubicBezTo>
                <a:cubicBezTo>
                  <a:pt x="361" y="535"/>
                  <a:pt x="462" y="424"/>
                  <a:pt x="462" y="288"/>
                </a:cubicBezTo>
                <a:cubicBezTo>
                  <a:pt x="465" y="207"/>
                  <a:pt x="439" y="163"/>
                  <a:pt x="395" y="143"/>
                </a:cubicBezTo>
                <a:cubicBezTo>
                  <a:pt x="402" y="71"/>
                  <a:pt x="362" y="48"/>
                  <a:pt x="34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0" name="Полилиния 63"/>
          <p:cNvSpPr/>
          <p:nvPr/>
        </p:nvSpPr>
        <p:spPr>
          <a:xfrm>
            <a:off x="6443280" y="4768920"/>
            <a:ext cx="40680" cy="73080"/>
          </a:xfrm>
          <a:custGeom>
            <a:avLst/>
            <a:gdLst/>
            <a:ahLst/>
            <a:cxnLst/>
            <a:rect l="l" t="t" r="r" b="b"/>
            <a:pathLst>
              <a:path w="114" h="204">
                <a:moveTo>
                  <a:pt x="49" y="194"/>
                </a:moveTo>
                <a:cubicBezTo>
                  <a:pt x="22" y="189"/>
                  <a:pt x="0" y="189"/>
                  <a:pt x="12" y="90"/>
                </a:cubicBezTo>
                <a:cubicBezTo>
                  <a:pt x="19" y="37"/>
                  <a:pt x="52" y="30"/>
                  <a:pt x="72" y="0"/>
                </a:cubicBezTo>
                <a:cubicBezTo>
                  <a:pt x="85" y="35"/>
                  <a:pt x="113" y="51"/>
                  <a:pt x="109" y="104"/>
                </a:cubicBezTo>
                <a:cubicBezTo>
                  <a:pt x="97" y="203"/>
                  <a:pt x="77" y="199"/>
                  <a:pt x="49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1" name="Полилиния 64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cxnLst/>
            <a:rect l="l" t="t" r="r" b="b"/>
            <a:pathLst>
              <a:path w="137" h="126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2" name="Полилиния 65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cxnLst/>
            <a:rect l="l" t="t" r="r" b="b"/>
            <a:pathLst>
              <a:path w="84" h="77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3" name="Полилиния 66"/>
          <p:cNvSpPr/>
          <p:nvPr/>
        </p:nvSpPr>
        <p:spPr>
          <a:xfrm>
            <a:off x="6381360" y="4828320"/>
            <a:ext cx="151560" cy="136440"/>
          </a:xfrm>
          <a:custGeom>
            <a:avLst/>
            <a:gdLst/>
            <a:ahLst/>
            <a:cxnLst/>
            <a:rect l="l" t="t" r="r" b="b"/>
            <a:pathLst>
              <a:path w="422" h="380">
                <a:moveTo>
                  <a:pt x="275" y="70"/>
                </a:moveTo>
                <a:cubicBezTo>
                  <a:pt x="219" y="0"/>
                  <a:pt x="218" y="86"/>
                  <a:pt x="189" y="93"/>
                </a:cubicBezTo>
                <a:cubicBezTo>
                  <a:pt x="198" y="96"/>
                  <a:pt x="206" y="99"/>
                  <a:pt x="215" y="102"/>
                </a:cubicBezTo>
                <a:cubicBezTo>
                  <a:pt x="200" y="109"/>
                  <a:pt x="184" y="116"/>
                  <a:pt x="169" y="123"/>
                </a:cubicBezTo>
                <a:cubicBezTo>
                  <a:pt x="173" y="127"/>
                  <a:pt x="176" y="131"/>
                  <a:pt x="180" y="134"/>
                </a:cubicBezTo>
                <a:cubicBezTo>
                  <a:pt x="172" y="134"/>
                  <a:pt x="165" y="134"/>
                  <a:pt x="157" y="134"/>
                </a:cubicBezTo>
                <a:cubicBezTo>
                  <a:pt x="162" y="138"/>
                  <a:pt x="166" y="142"/>
                  <a:pt x="171" y="146"/>
                </a:cubicBezTo>
                <a:cubicBezTo>
                  <a:pt x="168" y="149"/>
                  <a:pt x="165" y="151"/>
                  <a:pt x="162" y="153"/>
                </a:cubicBezTo>
                <a:cubicBezTo>
                  <a:pt x="146" y="143"/>
                  <a:pt x="129" y="139"/>
                  <a:pt x="111" y="139"/>
                </a:cubicBezTo>
                <a:cubicBezTo>
                  <a:pt x="51" y="139"/>
                  <a:pt x="0" y="192"/>
                  <a:pt x="0" y="259"/>
                </a:cubicBezTo>
                <a:cubicBezTo>
                  <a:pt x="0" y="326"/>
                  <a:pt x="49" y="379"/>
                  <a:pt x="111" y="379"/>
                </a:cubicBezTo>
                <a:cubicBezTo>
                  <a:pt x="171" y="379"/>
                  <a:pt x="222" y="326"/>
                  <a:pt x="222" y="259"/>
                </a:cubicBezTo>
                <a:cubicBezTo>
                  <a:pt x="222" y="257"/>
                  <a:pt x="222" y="255"/>
                  <a:pt x="222" y="252"/>
                </a:cubicBezTo>
                <a:cubicBezTo>
                  <a:pt x="236" y="256"/>
                  <a:pt x="249" y="260"/>
                  <a:pt x="263" y="263"/>
                </a:cubicBezTo>
                <a:cubicBezTo>
                  <a:pt x="260" y="253"/>
                  <a:pt x="257" y="242"/>
                  <a:pt x="254" y="231"/>
                </a:cubicBezTo>
                <a:cubicBezTo>
                  <a:pt x="270" y="231"/>
                  <a:pt x="286" y="231"/>
                  <a:pt x="302" y="231"/>
                </a:cubicBezTo>
                <a:cubicBezTo>
                  <a:pt x="295" y="225"/>
                  <a:pt x="288" y="219"/>
                  <a:pt x="282" y="213"/>
                </a:cubicBezTo>
                <a:cubicBezTo>
                  <a:pt x="305" y="196"/>
                  <a:pt x="328" y="178"/>
                  <a:pt x="351" y="160"/>
                </a:cubicBezTo>
                <a:cubicBezTo>
                  <a:pt x="337" y="160"/>
                  <a:pt x="323" y="160"/>
                  <a:pt x="309" y="160"/>
                </a:cubicBezTo>
                <a:cubicBezTo>
                  <a:pt x="330" y="147"/>
                  <a:pt x="352" y="134"/>
                  <a:pt x="374" y="120"/>
                </a:cubicBezTo>
                <a:cubicBezTo>
                  <a:pt x="359" y="120"/>
                  <a:pt x="344" y="120"/>
                  <a:pt x="329" y="120"/>
                </a:cubicBezTo>
                <a:cubicBezTo>
                  <a:pt x="354" y="118"/>
                  <a:pt x="421" y="66"/>
                  <a:pt x="379" y="81"/>
                </a:cubicBezTo>
                <a:cubicBezTo>
                  <a:pt x="337" y="95"/>
                  <a:pt x="309" y="74"/>
                  <a:pt x="275" y="7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4" name="Полилиния 67"/>
          <p:cNvSpPr/>
          <p:nvPr/>
        </p:nvSpPr>
        <p:spPr>
          <a:xfrm>
            <a:off x="6325920" y="4904280"/>
            <a:ext cx="192240" cy="151920"/>
          </a:xfrm>
          <a:custGeom>
            <a:avLst/>
            <a:gdLst/>
            <a:ahLst/>
            <a:cxnLst/>
            <a:rect l="l" t="t" r="r" b="b"/>
            <a:pathLst>
              <a:path w="535" h="423">
                <a:moveTo>
                  <a:pt x="225" y="184"/>
                </a:moveTo>
                <a:cubicBezTo>
                  <a:pt x="161" y="172"/>
                  <a:pt x="54" y="196"/>
                  <a:pt x="32" y="147"/>
                </a:cubicBezTo>
                <a:cubicBezTo>
                  <a:pt x="0" y="78"/>
                  <a:pt x="195" y="36"/>
                  <a:pt x="245" y="69"/>
                </a:cubicBezTo>
                <a:cubicBezTo>
                  <a:pt x="365" y="142"/>
                  <a:pt x="527" y="0"/>
                  <a:pt x="532" y="214"/>
                </a:cubicBezTo>
                <a:cubicBezTo>
                  <a:pt x="534" y="267"/>
                  <a:pt x="407" y="422"/>
                  <a:pt x="225" y="18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5" name="Прямоугольник 68"/>
          <p:cNvSpPr/>
          <p:nvPr/>
        </p:nvSpPr>
        <p:spPr>
          <a:xfrm>
            <a:off x="9180000" y="4140000"/>
            <a:ext cx="179640" cy="89964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6" name="Полилиния 69"/>
          <p:cNvSpPr/>
          <p:nvPr/>
        </p:nvSpPr>
        <p:spPr>
          <a:xfrm>
            <a:off x="8820000" y="4500000"/>
            <a:ext cx="899640" cy="269640"/>
          </a:xfrm>
          <a:custGeom>
            <a:avLst/>
            <a:gdLst/>
            <a:ahLst/>
            <a:cxnLst/>
            <a:rect l="l" t="t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7" name="Полилиния 70"/>
          <p:cNvSpPr/>
          <p:nvPr/>
        </p:nvSpPr>
        <p:spPr>
          <a:xfrm>
            <a:off x="8910000" y="4320000"/>
            <a:ext cx="719640" cy="269640"/>
          </a:xfrm>
          <a:custGeom>
            <a:avLst/>
            <a:gdLst/>
            <a:ahLst/>
            <a:cxnLst/>
            <a:rect l="l" t="t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8" name="Полилиния 71"/>
          <p:cNvSpPr/>
          <p:nvPr/>
        </p:nvSpPr>
        <p:spPr>
          <a:xfrm>
            <a:off x="9000360" y="4140000"/>
            <a:ext cx="539640" cy="269640"/>
          </a:xfrm>
          <a:custGeom>
            <a:avLst/>
            <a:gdLst/>
            <a:ahLst/>
            <a:cxnLst/>
            <a:rect l="l" t="t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9" name="Полилиния 72"/>
          <p:cNvSpPr/>
          <p:nvPr/>
        </p:nvSpPr>
        <p:spPr>
          <a:xfrm>
            <a:off x="9090000" y="3960000"/>
            <a:ext cx="359640" cy="269640"/>
          </a:xfrm>
          <a:custGeom>
            <a:avLst/>
            <a:gdLst/>
            <a:ahLst/>
            <a:cxnLst/>
            <a:rect l="l" t="t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0" name="Прямоугольник 73"/>
          <p:cNvSpPr/>
          <p:nvPr/>
        </p:nvSpPr>
        <p:spPr>
          <a:xfrm>
            <a:off x="8190360" y="4140000"/>
            <a:ext cx="179640" cy="89964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1" name="Полилиния 74"/>
          <p:cNvSpPr/>
          <p:nvPr/>
        </p:nvSpPr>
        <p:spPr>
          <a:xfrm>
            <a:off x="7920000" y="4410000"/>
            <a:ext cx="719640" cy="269640"/>
          </a:xfrm>
          <a:custGeom>
            <a:avLst/>
            <a:gdLst/>
            <a:ahLst/>
            <a:cxnLst/>
            <a:rect l="l" t="t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2" name="Полилиния 75"/>
          <p:cNvSpPr/>
          <p:nvPr/>
        </p:nvSpPr>
        <p:spPr>
          <a:xfrm>
            <a:off x="8010360" y="4230000"/>
            <a:ext cx="539640" cy="269640"/>
          </a:xfrm>
          <a:custGeom>
            <a:avLst/>
            <a:gdLst/>
            <a:ahLst/>
            <a:cxnLst/>
            <a:rect l="l" t="t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3" name="Полилиния 76"/>
          <p:cNvSpPr/>
          <p:nvPr/>
        </p:nvSpPr>
        <p:spPr>
          <a:xfrm>
            <a:off x="8100000" y="4050000"/>
            <a:ext cx="359640" cy="269640"/>
          </a:xfrm>
          <a:custGeom>
            <a:avLst/>
            <a:gdLst/>
            <a:ahLst/>
            <a:cxnLst/>
            <a:rect l="l" t="t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grpSp>
        <p:nvGrpSpPr>
          <p:cNvPr id="74" name="Группа 77"/>
          <p:cNvGrpSpPr/>
          <p:nvPr/>
        </p:nvGrpSpPr>
        <p:grpSpPr>
          <a:xfrm>
            <a:off x="8820000" y="3595320"/>
            <a:ext cx="360360" cy="274680"/>
            <a:chOff x="8820000" y="3595320"/>
            <a:chExt cx="360360" cy="274680"/>
          </a:xfrm>
        </p:grpSpPr>
        <p:sp>
          <p:nvSpPr>
            <p:cNvPr id="75" name="Полилиния 78"/>
            <p:cNvSpPr/>
            <p:nvPr/>
          </p:nvSpPr>
          <p:spPr>
            <a:xfrm>
              <a:off x="8963640" y="3596040"/>
              <a:ext cx="99360" cy="160560"/>
            </a:xfrm>
            <a:custGeom>
              <a:avLst/>
              <a:gdLst/>
              <a:ahLst/>
              <a:cxnLst/>
              <a:rect l="l" t="t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6" name="Полилиния 79"/>
            <p:cNvSpPr/>
            <p:nvPr/>
          </p:nvSpPr>
          <p:spPr>
            <a:xfrm>
              <a:off x="8820000" y="3595320"/>
              <a:ext cx="326880" cy="274680"/>
            </a:xfrm>
            <a:custGeom>
              <a:avLst/>
              <a:gdLst/>
              <a:ahLst/>
              <a:cxnLst/>
              <a:rect l="l" t="t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7" name="Полилиния 80"/>
            <p:cNvSpPr/>
            <p:nvPr/>
          </p:nvSpPr>
          <p:spPr>
            <a:xfrm>
              <a:off x="9139680" y="3718800"/>
              <a:ext cx="40680" cy="27360"/>
            </a:xfrm>
            <a:custGeom>
              <a:avLst/>
              <a:gdLst/>
              <a:ahLst/>
              <a:cxnLst/>
              <a:rect l="l" t="t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8" name="Полилиния 81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cxnLst/>
              <a:rect l="l" t="t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9" name="Полилиния 82"/>
            <p:cNvSpPr/>
            <p:nvPr/>
          </p:nvSpPr>
          <p:spPr>
            <a:xfrm>
              <a:off x="8844480" y="3641760"/>
              <a:ext cx="50040" cy="20880"/>
            </a:xfrm>
            <a:custGeom>
              <a:avLst/>
              <a:gdLst/>
              <a:ahLst/>
              <a:cxnLst/>
              <a:rect l="l" t="t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0" name="Полилиния 83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cxnLst/>
              <a:rect l="l" t="t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1" name="Полилиния 84"/>
            <p:cNvSpPr/>
            <p:nvPr/>
          </p:nvSpPr>
          <p:spPr>
            <a:xfrm>
              <a:off x="8886960" y="3728520"/>
              <a:ext cx="52200" cy="7920"/>
            </a:xfrm>
            <a:custGeom>
              <a:avLst/>
              <a:gdLst/>
              <a:ahLst/>
              <a:cxnLst/>
              <a:rect l="l" t="t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2" name="Полилиния 85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cxnLst/>
              <a:rect l="l" t="t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</p:grpSp>
      <p:grpSp>
        <p:nvGrpSpPr>
          <p:cNvPr id="83" name="Группа 86"/>
          <p:cNvGrpSpPr/>
          <p:nvPr/>
        </p:nvGrpSpPr>
        <p:grpSpPr>
          <a:xfrm>
            <a:off x="8460000" y="3775320"/>
            <a:ext cx="360360" cy="274680"/>
            <a:chOff x="8460000" y="3775320"/>
            <a:chExt cx="360360" cy="274680"/>
          </a:xfrm>
        </p:grpSpPr>
        <p:sp>
          <p:nvSpPr>
            <p:cNvPr id="84" name="Полилиния 87"/>
            <p:cNvSpPr/>
            <p:nvPr/>
          </p:nvSpPr>
          <p:spPr>
            <a:xfrm>
              <a:off x="8603640" y="3776040"/>
              <a:ext cx="99360" cy="160560"/>
            </a:xfrm>
            <a:custGeom>
              <a:avLst/>
              <a:gdLst/>
              <a:ahLst/>
              <a:cxnLst/>
              <a:rect l="l" t="t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5" name="Полилиния 88"/>
            <p:cNvSpPr/>
            <p:nvPr/>
          </p:nvSpPr>
          <p:spPr>
            <a:xfrm>
              <a:off x="8460000" y="3775320"/>
              <a:ext cx="326880" cy="274680"/>
            </a:xfrm>
            <a:custGeom>
              <a:avLst/>
              <a:gdLst/>
              <a:ahLst/>
              <a:cxnLst/>
              <a:rect l="l" t="t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6" name="Полилиния 89"/>
            <p:cNvSpPr/>
            <p:nvPr/>
          </p:nvSpPr>
          <p:spPr>
            <a:xfrm>
              <a:off x="8779680" y="3898800"/>
              <a:ext cx="40680" cy="27360"/>
            </a:xfrm>
            <a:custGeom>
              <a:avLst/>
              <a:gdLst/>
              <a:ahLst/>
              <a:cxnLst/>
              <a:rect l="l" t="t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7" name="Полилиния 90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cxnLst/>
              <a:rect l="l" t="t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8" name="Полилиния 91"/>
            <p:cNvSpPr/>
            <p:nvPr/>
          </p:nvSpPr>
          <p:spPr>
            <a:xfrm>
              <a:off x="8484480" y="3821760"/>
              <a:ext cx="50040" cy="20880"/>
            </a:xfrm>
            <a:custGeom>
              <a:avLst/>
              <a:gdLst/>
              <a:ahLst/>
              <a:cxnLst/>
              <a:rect l="l" t="t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89" name="Полилиния 92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cxnLst/>
              <a:rect l="l" t="t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90" name="Полилиния 93"/>
            <p:cNvSpPr/>
            <p:nvPr/>
          </p:nvSpPr>
          <p:spPr>
            <a:xfrm>
              <a:off x="8526960" y="3908520"/>
              <a:ext cx="52200" cy="7920"/>
            </a:xfrm>
            <a:custGeom>
              <a:avLst/>
              <a:gdLst/>
              <a:ahLst/>
              <a:cxnLst/>
              <a:rect l="l" t="t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91" name="Полилиния 94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cxnLst/>
              <a:rect l="l" t="t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</p:grp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64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Рисунок 1014"/>
          <p:cNvPicPr/>
          <p:nvPr/>
        </p:nvPicPr>
        <p:blipFill rotWithShape="1">
          <a:blip r:embed="rId2"/>
          <a:srcRect r="969" b="19952"/>
          <a:stretch/>
        </p:blipFill>
        <p:spPr>
          <a:xfrm>
            <a:off x="924778" y="1728000"/>
            <a:ext cx="2495222" cy="2016924"/>
          </a:xfrm>
          <a:prstGeom prst="rect">
            <a:avLst/>
          </a:prstGeom>
          <a:ln w="18000">
            <a:noFill/>
          </a:ln>
        </p:spPr>
      </p:pic>
      <p:sp>
        <p:nvSpPr>
          <p:cNvPr id="977" name="TextBox 1015"/>
          <p:cNvSpPr/>
          <p:nvPr/>
        </p:nvSpPr>
        <p:spPr>
          <a:xfrm>
            <a:off x="540000" y="180000"/>
            <a:ext cx="8999640" cy="89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300" b="0" strike="noStrike" spc="-1">
                <a:solidFill>
                  <a:srgbClr val="000000"/>
                </a:solidFill>
                <a:latin typeface="A_Angkasa.Alen.Rus" panose="00000500000000000000"/>
                <a:ea typeface="DejaVu Sans" panose="020B0603030804020204"/>
              </a:rPr>
              <a:t>«»</a:t>
            </a:r>
            <a:endParaRPr lang="ru-RU" sz="3300" b="0" strike="noStrike" spc="-1">
              <a:latin typeface="Arial" panose="020B0604020202020204"/>
            </a:endParaRPr>
          </a:p>
        </p:txBody>
      </p:sp>
      <p:sp>
        <p:nvSpPr>
          <p:cNvPr id="978" name="TextBox 1016"/>
          <p:cNvSpPr/>
          <p:nvPr/>
        </p:nvSpPr>
        <p:spPr>
          <a:xfrm>
            <a:off x="3420000" y="1728000"/>
            <a:ext cx="5040000" cy="467640"/>
          </a:xfrm>
          <a:prstGeom prst="rect">
            <a:avLst/>
          </a:prstGeom>
          <a:noFill/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3600" b="0" strike="noStrike" spc="-1" dirty="0" err="1" smtClean="0">
                <a:solidFill>
                  <a:srgbClr val="000000"/>
                </a:solidFill>
                <a:latin typeface="A_Angkasa.Alen.Rus" panose="00000500000000000000"/>
                <a:ea typeface="DejaVu Sans" panose="020B0603030804020204"/>
              </a:rPr>
              <a:t>квиз</a:t>
            </a:r>
            <a:endParaRPr lang="ru-RU" sz="3600" b="0" strike="noStrike" spc="-1" dirty="0">
              <a:latin typeface="Arial" panose="020B0604020202020204"/>
            </a:endParaRPr>
          </a:p>
        </p:txBody>
      </p:sp>
      <p:sp>
        <p:nvSpPr>
          <p:cNvPr id="979" name="TextBox 1017"/>
          <p:cNvSpPr/>
          <p:nvPr/>
        </p:nvSpPr>
        <p:spPr>
          <a:xfrm>
            <a:off x="3420000" y="2010780"/>
            <a:ext cx="4895640" cy="1186920"/>
          </a:xfrm>
          <a:prstGeom prst="rect">
            <a:avLst/>
          </a:prstGeom>
          <a:noFill/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600" spc="-1" dirty="0" err="1" smtClean="0">
                <a:solidFill>
                  <a:srgbClr val="5EB91E"/>
                </a:solidFill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12600" b="0" strike="noStrike" spc="-1" dirty="0">
              <a:latin typeface="Arial" panose="020B0604020202020204"/>
            </a:endParaRPr>
          </a:p>
        </p:txBody>
      </p:sp>
      <p:sp>
        <p:nvSpPr>
          <p:cNvPr id="980" name="TextBox 1018"/>
          <p:cNvSpPr/>
          <p:nvPr/>
        </p:nvSpPr>
        <p:spPr>
          <a:xfrm>
            <a:off x="7920000" y="5220000"/>
            <a:ext cx="2159640" cy="359640"/>
          </a:xfrm>
          <a:prstGeom prst="rect">
            <a:avLst/>
          </a:prstGeom>
          <a:noFill/>
          <a:ln w="180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Bahnschrift" panose="020B0502040204020203"/>
                <a:ea typeface="DejaVu Sans" panose="020B0603030804020204"/>
              </a:rPr>
              <a:t>vk.com/cleanup51</a:t>
            </a:r>
            <a:endParaRPr lang="ru-RU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96" y="1500840"/>
            <a:ext cx="5691435" cy="38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841" y="1500840"/>
            <a:ext cx="3494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Интеллектуальный </a:t>
            </a:r>
            <a:r>
              <a:rPr lang="ru-RU" sz="1400" dirty="0"/>
              <a:t>экологический </a:t>
            </a:r>
            <a:r>
              <a:rPr lang="ru-RU" sz="1400" dirty="0" err="1"/>
              <a:t>квиз</a:t>
            </a:r>
            <a:r>
              <a:rPr lang="ru-RU" sz="1400" dirty="0"/>
              <a:t> «</a:t>
            </a:r>
            <a:r>
              <a:rPr lang="ru-RU" sz="1400" dirty="0" err="1"/>
              <a:t>ЭкологиУм</a:t>
            </a:r>
            <a:r>
              <a:rPr lang="ru-RU" sz="1400" dirty="0"/>
              <a:t>» является уникальным проектом. С его помощью экологическое просвещение приобретает развлекательный характер и из скучных лекций становится интересным и захватывающим мероприятием, привлекающим население. Нами разработана программа проведения </a:t>
            </a:r>
            <a:r>
              <a:rPr lang="ru-RU" sz="1400" dirty="0" err="1"/>
              <a:t>квиза</a:t>
            </a:r>
            <a:r>
              <a:rPr lang="ru-RU" sz="1400" dirty="0"/>
              <a:t>, таким образом, что в нем могут участвовать как представители молодежи, так и старшее поколение, что также благотворно влияет на улучшение и стабилизацию отношений представителей всех возрастных </a:t>
            </a:r>
            <a:r>
              <a:rPr lang="ru-RU" sz="1400" dirty="0" smtClean="0"/>
              <a:t>групп 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03840" y="1022908"/>
            <a:ext cx="33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Аннотация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39" y="1430606"/>
            <a:ext cx="973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Мурманская область обладает высоким рекреационным ресурсом, но неблагоприятная экологическая обстановка, вызванная в том числе, низкой экологической культурой, не позволяет использовать его в полной мере</a:t>
            </a:r>
            <a:r>
              <a:rPr lang="ru-RU" sz="1400" dirty="0" smtClean="0"/>
              <a:t>. Данный проект позволит повысить экологическую культуру населения, тем самым улучшив в целом экологическую обстановку региона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03841" y="973481"/>
            <a:ext cx="33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Актуальность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12" y="2486386"/>
            <a:ext cx="4629665" cy="313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44" y="2479586"/>
            <a:ext cx="4602668" cy="321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1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39" y="1430606"/>
            <a:ext cx="734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экологической культуры широких слоев населения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239" y="985546"/>
            <a:ext cx="33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Цель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924" y="1814110"/>
            <a:ext cx="33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924" y="2286653"/>
            <a:ext cx="8189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/>
              <a:t>Разрушение стереотипов «скучного» экологического просвещения; </a:t>
            </a:r>
            <a:endParaRPr lang="ru-RU" dirty="0" smtClean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</a:t>
            </a:r>
            <a:r>
              <a:rPr lang="ru-RU" dirty="0"/>
              <a:t>внимания к экологической проблематике; </a:t>
            </a:r>
            <a:endParaRPr lang="ru-RU" dirty="0" smtClean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Пропаганда </a:t>
            </a:r>
            <a:r>
              <a:rPr lang="ru-RU" dirty="0"/>
              <a:t>сбережения ресурсов и сохранения природы; </a:t>
            </a:r>
            <a:endParaRPr lang="ru-RU" dirty="0" smtClean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культуры туристического отдыха на природе, без вреда для экологической обстановки; </a:t>
            </a:r>
            <a:endParaRPr lang="ru-RU" dirty="0" smtClean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досуга на территории Мурманской области; </a:t>
            </a:r>
            <a:endParaRPr lang="ru-RU" dirty="0" smtClean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</a:t>
            </a:r>
            <a:r>
              <a:rPr lang="ru-RU" dirty="0"/>
              <a:t>внимания населения к проблемам сохранения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2346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924" y="1454897"/>
            <a:ext cx="3295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Программа проводится по всем городам Мурманской области.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40" y="1454897"/>
            <a:ext cx="5638800" cy="329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6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47" y="1590626"/>
            <a:ext cx="3018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олодежь </a:t>
            </a:r>
            <a:r>
              <a:rPr lang="ru-RU" sz="2000" dirty="0"/>
              <a:t>Мурманской области. С целью повышения экологической культуры среди всего населения региона участие в мероприятии по возрасту не </a:t>
            </a:r>
            <a:r>
              <a:rPr lang="ru-RU" sz="2000" dirty="0" smtClean="0"/>
              <a:t>ограничено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133" y="1033382"/>
            <a:ext cx="33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Целевая аудитория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30" y="1259890"/>
            <a:ext cx="4820889" cy="32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8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925" y="1513249"/>
            <a:ext cx="487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мероприятиях приняли участие несколько тысяч человек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4924" y="1074606"/>
            <a:ext cx="435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Количественные показатели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924" y="3112930"/>
            <a:ext cx="365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Качественные показатели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924" y="3635393"/>
            <a:ext cx="460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ru-RU" dirty="0"/>
              <a:t>Повышение экологической культуры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20" y="1210612"/>
            <a:ext cx="4046220" cy="253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20"/>
          <p:cNvSpPr/>
          <p:nvPr/>
        </p:nvSpPr>
        <p:spPr>
          <a:xfrm rot="78600">
            <a:off x="212109" y="268457"/>
            <a:ext cx="7971574" cy="71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Интеллектуальный экологический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квиз</a:t>
            </a:r>
            <a:r>
              <a:rPr lang="ru-RU" sz="4000" b="0" strike="noStrike" spc="-1" dirty="0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 </a:t>
            </a:r>
            <a:r>
              <a:rPr lang="ru-RU" sz="4000" b="0" strike="noStrike" spc="-1" dirty="0" err="1" smtClean="0">
                <a:solidFill>
                  <a:srgbClr val="FFFFFF"/>
                </a:solidFill>
                <a:highlight>
                  <a:srgbClr val="00A933"/>
                </a:highlight>
                <a:latin typeface="A_Angkasa.Alen.Rus" panose="00000500000000000000"/>
                <a:ea typeface="DejaVu Sans" panose="020B0603030804020204"/>
              </a:rPr>
              <a:t>ЭкологиУм</a:t>
            </a:r>
            <a:endParaRPr lang="ru-RU" sz="40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943" y="1895426"/>
            <a:ext cx="36616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 «Народное телевидение «Хибины», ТВ-21, газета «</a:t>
            </a:r>
            <a:r>
              <a:rPr lang="ru-RU" sz="1400" dirty="0" err="1"/>
              <a:t>Хибинский</a:t>
            </a:r>
            <a:r>
              <a:rPr lang="ru-RU" sz="1400" dirty="0"/>
              <a:t> вестник», газета «Дважды два», газета «Кировский рабочий», «Комсомольская правда», ИПКА «</a:t>
            </a:r>
            <a:r>
              <a:rPr lang="ru-RU" sz="1400" dirty="0" smtClean="0"/>
              <a:t>Лавина»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Молодёжный </a:t>
            </a:r>
            <a:r>
              <a:rPr lang="ru-RU" sz="1400" dirty="0"/>
              <a:t>центр г. Апатиты, отдел культуры г. Апатиты, Экологическая библиотека г. Мончегорска, АНО «ЦЭИ «Чистая </a:t>
            </a:r>
            <a:r>
              <a:rPr lang="ru-RU" sz="1400" dirty="0" smtClean="0"/>
              <a:t>Арктика»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Администрации </a:t>
            </a:r>
            <a:r>
              <a:rPr lang="ru-RU" sz="1400" dirty="0"/>
              <a:t>городов проведения мероприятия, правительство региона, АО «ФОСАГРО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34147" y="1313296"/>
            <a:ext cx="337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Партнёры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18" y="503920"/>
            <a:ext cx="493819" cy="481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20" y="372435"/>
            <a:ext cx="2115495" cy="755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703" y="1210611"/>
            <a:ext cx="4882833" cy="307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329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A_Angkasa.Alen.Rus</vt:lpstr>
      <vt:lpstr>Arial</vt:lpstr>
      <vt:lpstr>Bahnschrift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Forestbird</dc:title>
  <dc:creator>Компьютер</dc:creator>
  <cp:lastModifiedBy>Компьютер</cp:lastModifiedBy>
  <cp:revision>49</cp:revision>
  <dcterms:created xsi:type="dcterms:W3CDTF">2021-04-27T17:23:21Z</dcterms:created>
  <dcterms:modified xsi:type="dcterms:W3CDTF">2022-06-10T14:07:07Z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17</vt:i4>
  </property>
  <property fmtid="{D5CDD505-2E9C-101B-9397-08002B2CF9AE}" pid="4" name="KSOProductBuildVer">
    <vt:lpwstr>1033-11.1.0.10161</vt:lpwstr>
  </property>
</Properties>
</file>