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FAF"/>
    <a:srgbClr val="CFB4D6"/>
    <a:srgbClr val="D6B4C5"/>
    <a:srgbClr val="DAB0BC"/>
    <a:srgbClr val="E0AAC1"/>
    <a:srgbClr val="98F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1" autoAdjust="0"/>
    <p:restoredTop sz="86441" autoAdjust="0"/>
  </p:normalViewPr>
  <p:slideViewPr>
    <p:cSldViewPr>
      <p:cViewPr varScale="1">
        <p:scale>
          <a:sx n="86" d="100"/>
          <a:sy n="86" d="100"/>
        </p:scale>
        <p:origin x="150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36E47-0CBC-42B1-90F2-C288CD1492BF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2889-EB24-420D-8649-4E6FF8395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2889-EB24-420D-8649-4E6FF83952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5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.jfif"/>
          <p:cNvPicPr>
            <a:picLocks noChangeAspect="1"/>
          </p:cNvPicPr>
          <p:nvPr/>
        </p:nvPicPr>
        <p:blipFill>
          <a:blip r:embed="rId2" cstate="print"/>
          <a:srcRect l="15453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/>
              <a:t>Социальный проект для </a:t>
            </a:r>
            <a:r>
              <a:rPr lang="ru-RU" b="1"/>
              <a:t>детей ОВЗ и ТЖС</a:t>
            </a:r>
            <a:br>
              <a:rPr lang="ru-RU" b="1" dirty="0"/>
            </a:br>
            <a:r>
              <a:rPr lang="ru-RU" b="1" dirty="0"/>
              <a:t>«Добрый день!»</a:t>
            </a: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67637" y="377054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Руководитель проекта: Богданова Мария</a:t>
            </a:r>
          </a:p>
        </p:txBody>
      </p:sp>
      <p:pic>
        <p:nvPicPr>
          <p:cNvPr id="8" name="Рисунок 7" descr="b6ad57f2b22392dd12e9359d4732d5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229200"/>
            <a:ext cx="1381003" cy="1507234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1391897" cy="1412776"/>
          </a:xfrm>
          <a:prstGeom prst="rect">
            <a:avLst/>
          </a:prstGeom>
        </p:spPr>
      </p:pic>
      <p:pic>
        <p:nvPicPr>
          <p:cNvPr id="10" name="Рисунок 9" descr="unname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789040"/>
            <a:ext cx="2204864" cy="2204864"/>
          </a:xfrm>
          <a:prstGeom prst="rect">
            <a:avLst/>
          </a:prstGeom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647471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80738909_59-p-foni-s-nebom-dlya-prezentatsii-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865768" cy="3312368"/>
          </a:xfrm>
        </p:spPr>
      </p:pic>
      <p:sp>
        <p:nvSpPr>
          <p:cNvPr id="6" name="Прямоугольник 5"/>
          <p:cNvSpPr/>
          <p:nvPr/>
        </p:nvSpPr>
        <p:spPr>
          <a:xfrm>
            <a:off x="5004048" y="548680"/>
            <a:ext cx="3168352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Постановка проблемы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954875-A724-4E8A-B5A0-932A48C17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5" y="3957917"/>
            <a:ext cx="3826768" cy="2551662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A34728-C429-4D1B-B067-20D2CD0AD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5" y="273050"/>
            <a:ext cx="3811053" cy="28582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0C987-D626-4CC2-8106-C02CCEF26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39" y="5776674"/>
            <a:ext cx="3598790" cy="10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4" t="90" r="24412" b="45710"/>
          <a:stretch/>
        </p:blipFill>
        <p:spPr bwMode="auto">
          <a:xfrm>
            <a:off x="-1332735" y="0"/>
            <a:ext cx="10476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08" y="188639"/>
            <a:ext cx="4269953" cy="3487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проекта: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добровольческой помощи детям с ограниченными возможностями здоровья и детям, находящимся в трудной жизненной ситуации, посредством создания условий для успешной адаптации ребенка с ОВЗ и ТЖС в коллективе, с помощью специально-подобранных игр, и создания атмосферы праздника.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6DC84-9816-488A-BA36-0F1CD6A38E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051" r="2750" b="5901"/>
          <a:stretch/>
        </p:blipFill>
        <p:spPr>
          <a:xfrm>
            <a:off x="4442506" y="287344"/>
            <a:ext cx="4528862" cy="3056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85A8F9-0DA6-4415-AF0D-6A112AB4D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6572" r="10625" b="1701"/>
          <a:stretch/>
        </p:blipFill>
        <p:spPr>
          <a:xfrm>
            <a:off x="109987" y="3950285"/>
            <a:ext cx="4047166" cy="26330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D4498E-4D14-4E5B-ABFB-570732BF0BED}"/>
              </a:ext>
            </a:extLst>
          </p:cNvPr>
          <p:cNvSpPr/>
          <p:nvPr/>
        </p:nvSpPr>
        <p:spPr>
          <a:xfrm>
            <a:off x="4595686" y="3877026"/>
            <a:ext cx="4267141" cy="27063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C3565-7AE7-4B9D-8252-F92AE388A1F3}"/>
              </a:ext>
            </a:extLst>
          </p:cNvPr>
          <p:cNvSpPr txBox="1"/>
          <p:nvPr/>
        </p:nvSpPr>
        <p:spPr>
          <a:xfrm>
            <a:off x="4635470" y="4008556"/>
            <a:ext cx="41429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миссия: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Охватить как можно больше детей ОВЗ и ТЖС, даря им атмосферу праздника. Тем самым моя команда и сами дети будут заряжаться друг от друга энергией: детских улыбок, смеха и просто счастливых лиц.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2D2F32-E79D-4BEE-AECE-36E4A4BF6E23}"/>
              </a:ext>
            </a:extLst>
          </p:cNvPr>
          <p:cNvSpPr/>
          <p:nvPr/>
        </p:nvSpPr>
        <p:spPr>
          <a:xfrm>
            <a:off x="4499992" y="3789040"/>
            <a:ext cx="4471376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EA741-16E2-4218-95B8-3CF0DBF34DB5}"/>
              </a:ext>
            </a:extLst>
          </p:cNvPr>
          <p:cNvSpPr txBox="1"/>
          <p:nvPr/>
        </p:nvSpPr>
        <p:spPr>
          <a:xfrm>
            <a:off x="344897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8AF34-D44D-4648-A3EF-2064FF64EB4F}"/>
              </a:ext>
            </a:extLst>
          </p:cNvPr>
          <p:cNvSpPr txBox="1"/>
          <p:nvPr/>
        </p:nvSpPr>
        <p:spPr>
          <a:xfrm>
            <a:off x="5148064" y="39502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11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060848"/>
            <a:ext cx="3257141" cy="2884271"/>
          </a:xfrm>
        </p:spPr>
        <p:txBody>
          <a:bodyPr>
            <a:noAutofit/>
          </a:bodyPr>
          <a:lstStyle/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1552" r="1524" b="1949"/>
          <a:stretch/>
        </p:blipFill>
        <p:spPr>
          <a:xfrm>
            <a:off x="-108520" y="0"/>
            <a:ext cx="6840760" cy="685156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67744" y="1628800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1F14C4-417D-4152-BCF2-BCCBEB3DA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7846" r="7981" b="4851"/>
          <a:stretch/>
        </p:blipFill>
        <p:spPr>
          <a:xfrm>
            <a:off x="5940152" y="0"/>
            <a:ext cx="3311854" cy="4188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8BA5D5-C1EF-4137-B2BB-3DECB08C5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/>
          <a:stretch/>
        </p:blipFill>
        <p:spPr>
          <a:xfrm>
            <a:off x="6279486" y="4111055"/>
            <a:ext cx="3651368" cy="27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3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1"/>
          <a:stretch/>
        </p:blipFill>
        <p:spPr bwMode="auto">
          <a:xfrm>
            <a:off x="-13825" y="1588"/>
            <a:ext cx="9157826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124744"/>
            <a:ext cx="576064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3825" y="-1530795"/>
            <a:ext cx="9145016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СПАСИБО</a:t>
            </a:r>
            <a:r>
              <a:rPr lang="ru-RU" sz="6000" dirty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ЗА</a:t>
            </a:r>
            <a:r>
              <a:rPr lang="ru-RU" sz="6000" dirty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ВНИМАНИЕ!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70" y="5378158"/>
            <a:ext cx="1633130" cy="15838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41" y="5232789"/>
            <a:ext cx="5189963" cy="1558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30319C-16C5-4BEB-807C-FE110E3D1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" y="5015545"/>
            <a:ext cx="1928647" cy="17546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F5376-87C7-4627-A90F-EE42B699C9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67" r="6805"/>
          <a:stretch/>
        </p:blipFill>
        <p:spPr>
          <a:xfrm>
            <a:off x="393554" y="1280292"/>
            <a:ext cx="3777145" cy="36474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5BDFBF-1072-46CA-8E23-39E2B0B0E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513" y="1928471"/>
            <a:ext cx="4249280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8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13273</TotalTime>
  <Words>109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Times New Roman</vt:lpstr>
      <vt:lpstr>Тема Office</vt:lpstr>
      <vt:lpstr>Социальный проект для детей ОВЗ и ТЖС «Добрый день!»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«Добрый день!»</dc:title>
  <dc:creator>Ирина</dc:creator>
  <cp:lastModifiedBy>Ирина</cp:lastModifiedBy>
  <cp:revision>30</cp:revision>
  <dcterms:created xsi:type="dcterms:W3CDTF">2020-04-01T08:39:46Z</dcterms:created>
  <dcterms:modified xsi:type="dcterms:W3CDTF">2023-05-27T10:02:41Z</dcterms:modified>
</cp:coreProperties>
</file>