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5"/>
  </p:notesMasterIdLst>
  <p:sldIdLst>
    <p:sldId id="256" r:id="rId2"/>
    <p:sldId id="266" r:id="rId3"/>
    <p:sldId id="265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notesMaster" Target="notesMasters/notesMaster1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3BBCF-BF36-47F0-97F4-65FD1F1CB787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DC766F-5D71-4AB6-8FFC-9F6507970D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477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DC766F-5D71-4AB6-8FFC-9F6507970D0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1904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2E16C-6350-4F33-8307-FDFB49F1E528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60A7-BA35-49F2-B210-341F28AA2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2E16C-6350-4F33-8307-FDFB49F1E528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60A7-BA35-49F2-B210-341F28AA2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2E16C-6350-4F33-8307-FDFB49F1E528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60A7-BA35-49F2-B210-341F28AA2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2E16C-6350-4F33-8307-FDFB49F1E528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60A7-BA35-49F2-B210-341F28AA2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2E16C-6350-4F33-8307-FDFB49F1E528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60A7-BA35-49F2-B210-341F28AA2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2E16C-6350-4F33-8307-FDFB49F1E528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60A7-BA35-49F2-B210-341F28AA2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2E16C-6350-4F33-8307-FDFB49F1E528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60A7-BA35-49F2-B210-341F28AA2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2E16C-6350-4F33-8307-FDFB49F1E528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60A7-BA35-49F2-B210-341F28AA2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2E16C-6350-4F33-8307-FDFB49F1E528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60A7-BA35-49F2-B210-341F28AA203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2E16C-6350-4F33-8307-FDFB49F1E528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A260A7-BA35-49F2-B210-341F28AA203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62E16C-6350-4F33-8307-FDFB49F1E528}" type="datetimeFigureOut">
              <a:rPr lang="ru-RU" smtClean="0"/>
              <a:t>07.07.2021</a:t>
            </a:fld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FA260A7-BA35-49F2-B210-341F28AA203E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8FA260A7-BA35-49F2-B210-341F28AA203E}" type="slidenum">
              <a:rPr lang="ru-RU" smtClean="0"/>
              <a:t>‹#›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A662E16C-6350-4F33-8307-FDFB49F1E528}" type="datetimeFigureOut">
              <a:rPr lang="ru-RU" smtClean="0"/>
              <a:t>07.07.2021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Обучение по волонтерскому сопровождению людей с </a:t>
            </a:r>
            <a:r>
              <a:rPr lang="ru-RU" dirty="0" err="1"/>
              <a:t>овз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55000" lnSpcReduction="20000"/>
          </a:bodyPr>
          <a:lstStyle/>
          <a:p>
            <a:pPr algn="ctr"/>
            <a:r>
              <a:rPr lang="ru-RU" dirty="0"/>
              <a:t>Автор</a:t>
            </a:r>
            <a:r>
              <a:rPr lang="en-US" dirty="0"/>
              <a:t>:</a:t>
            </a:r>
            <a:r>
              <a:rPr lang="ru-RU" dirty="0"/>
              <a:t>Елисеева Я.В.,</a:t>
            </a:r>
          </a:p>
          <a:p>
            <a:pPr algn="ctr"/>
            <a:r>
              <a:rPr lang="ru-RU" dirty="0"/>
              <a:t>Специалист по социальной работе</a:t>
            </a:r>
          </a:p>
          <a:p>
            <a:pPr algn="ctr"/>
            <a:r>
              <a:rPr lang="ru-RU" dirty="0"/>
              <a:t> ГБУ ЛО «Ресурсный Добровольческий центр»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r>
              <a:rPr lang="ru-RU" dirty="0"/>
              <a:t>2021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617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800" i="1" dirty="0"/>
              <a:t>Количество прошедших обучение волонтеров</a:t>
            </a:r>
            <a:r>
              <a:rPr lang="en-US" sz="1800" i="1" dirty="0"/>
              <a:t>: </a:t>
            </a:r>
            <a:r>
              <a:rPr lang="ru-RU" sz="1800" i="1" dirty="0"/>
              <a:t>30 человек (в том числе </a:t>
            </a:r>
            <a:r>
              <a:rPr lang="ru-RU" sz="1800" i="1" dirty="0" err="1"/>
              <a:t>Ленинрадская</a:t>
            </a:r>
            <a:r>
              <a:rPr lang="ru-RU" sz="1800" i="1" dirty="0"/>
              <a:t> область, Санкт-Петербург, Воркута, Самара, Воронеж и др.)</a:t>
            </a:r>
          </a:p>
          <a:p>
            <a:r>
              <a:rPr lang="ru-RU" sz="1800" i="1" dirty="0"/>
              <a:t>Количество онлайн-встреч</a:t>
            </a:r>
            <a:r>
              <a:rPr lang="en-US" sz="1800" i="1" dirty="0"/>
              <a:t>: </a:t>
            </a:r>
            <a:r>
              <a:rPr lang="ru-RU" sz="1800" i="1" dirty="0"/>
              <a:t>10</a:t>
            </a:r>
          </a:p>
          <a:p>
            <a:r>
              <a:rPr lang="ru-RU" sz="1800" i="1" dirty="0"/>
              <a:t>Число задействованных людей с ОВЗ</a:t>
            </a:r>
            <a:r>
              <a:rPr lang="en-US" sz="1800" i="1" dirty="0"/>
              <a:t>: </a:t>
            </a:r>
            <a:r>
              <a:rPr lang="ru-RU" sz="1800" i="1" dirty="0"/>
              <a:t>14 (11 ребят-выпускников ГАНПОУ «</a:t>
            </a:r>
            <a:r>
              <a:rPr lang="ru-RU" sz="1800" i="1" dirty="0" err="1"/>
              <a:t>Мультицентр</a:t>
            </a:r>
            <a:r>
              <a:rPr lang="ru-RU" sz="1800" i="1" dirty="0"/>
              <a:t> социальной и трудовой интеграции» + 2 выступающих на </a:t>
            </a:r>
            <a:r>
              <a:rPr lang="ru-RU" sz="1800" i="1" dirty="0" err="1"/>
              <a:t>онлацн</a:t>
            </a:r>
            <a:r>
              <a:rPr lang="ru-RU" sz="1800" i="1" dirty="0"/>
              <a:t>-обучении спикера Катерина Артемьева (</a:t>
            </a:r>
            <a:r>
              <a:rPr lang="ru-RU" sz="1800" i="1" dirty="0" err="1"/>
              <a:t>г.Кировск</a:t>
            </a:r>
            <a:r>
              <a:rPr lang="ru-RU" sz="1800" i="1" dirty="0"/>
              <a:t>) и Алексей Транцев (</a:t>
            </a:r>
            <a:r>
              <a:rPr lang="ru-RU" sz="1800" i="1" dirty="0" err="1"/>
              <a:t>г.Самара</a:t>
            </a:r>
            <a:r>
              <a:rPr lang="ru-RU" sz="1800" i="1" dirty="0"/>
              <a:t>)</a:t>
            </a:r>
          </a:p>
          <a:p>
            <a:r>
              <a:rPr lang="ru-RU" sz="1800" i="1" dirty="0"/>
              <a:t>Несколько новых идей, реализованных на практике</a:t>
            </a:r>
          </a:p>
          <a:p>
            <a:r>
              <a:rPr lang="ru-RU" sz="1800" i="1"/>
              <a:t>3 </a:t>
            </a:r>
            <a:r>
              <a:rPr lang="ru-RU" sz="1800" i="1" dirty="0"/>
              <a:t>(минимум) </a:t>
            </a:r>
            <a:r>
              <a:rPr lang="ru-RU" sz="1800" i="1"/>
              <a:t>новых волонтеров, </a:t>
            </a:r>
            <a:r>
              <a:rPr lang="ru-RU" sz="1800" i="1" dirty="0"/>
              <a:t>желающих обучиться</a:t>
            </a:r>
          </a:p>
          <a:p>
            <a:r>
              <a:rPr lang="ru-RU" sz="1800" i="1" dirty="0"/>
              <a:t>10 спикеров, которые смогли раскрыть свой потенциал, чтобы развиваться в дальнейшем</a:t>
            </a:r>
          </a:p>
          <a:p>
            <a:r>
              <a:rPr lang="ru-RU" sz="1800" i="1" dirty="0"/>
              <a:t>30 сертификатов в портфолио для волонтеров + дополнительные часы для волонтеров о прошедшем обучении, как стимул развиваться.</a:t>
            </a:r>
          </a:p>
          <a:p>
            <a:pPr marL="11430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5883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indent="-342900" algn="ctr">
              <a:buFont typeface="Wingdings" pitchFamily="2" charset="2"/>
              <a:buChar char="§"/>
            </a:pPr>
            <a:r>
              <a:rPr lang="ru-RU" sz="4300" b="1" i="1" dirty="0">
                <a:latin typeface="Times New Roman" pitchFamily="18" charset="0"/>
                <a:cs typeface="Times New Roman" pitchFamily="18" charset="0"/>
              </a:rPr>
              <a:t>Программа обучения</a:t>
            </a:r>
            <a:r>
              <a:rPr lang="en-US" sz="4300" b="1" i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4300" b="1" i="1" dirty="0">
              <a:latin typeface="Times New Roman" pitchFamily="18" charset="0"/>
              <a:cs typeface="Times New Roman" pitchFamily="18" charset="0"/>
            </a:endParaRPr>
          </a:p>
          <a:p>
            <a:pPr indent="-342900">
              <a:lnSpc>
                <a:spcPct val="120000"/>
              </a:lnSpc>
              <a:buFont typeface="Wingdings" pitchFamily="2" charset="2"/>
              <a:buChar char="§"/>
            </a:pPr>
            <a:endParaRPr lang="ru-RU" sz="3000" b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16.03.2021 16-00 Вводная встреча, знакомство, Елисеева Яна (история личного опыта работы с людьми  с </a:t>
            </a:r>
            <a:r>
              <a:rPr lang="ru-RU" sz="3000" b="1" i="1" dirty="0" err="1">
                <a:latin typeface="Times New Roman" pitchFamily="18" charset="0"/>
                <a:cs typeface="Times New Roman" pitchFamily="18" charset="0"/>
              </a:rPr>
              <a:t>овз</a:t>
            </a: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)  </a:t>
            </a: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endParaRPr lang="ru-RU" sz="3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17.03.2021 16-00 Прямой эфир, руководитель РДЦ Васильева П.С. Приветствие  + трансляция из тренировочной квартиры по сопровождаемому проживанию от социальных работников, Алены и Ирины </a:t>
            </a: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endParaRPr lang="ru-RU" sz="3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19.03.2021  15,16.00 Анна </a:t>
            </a:r>
            <a:r>
              <a:rPr lang="ru-RU" sz="3000" b="1" i="1" dirty="0" err="1">
                <a:latin typeface="Times New Roman" pitchFamily="18" charset="0"/>
                <a:cs typeface="Times New Roman" pitchFamily="18" charset="0"/>
              </a:rPr>
              <a:t>Удьярова</a:t>
            </a: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, разговор со специалистом о правах людей с ОВЗ и где собрать необходимые справки(юрист из  организации Перспективы, специалист, работающий с людьми с </a:t>
            </a:r>
            <a:r>
              <a:rPr lang="ru-RU" sz="3000" b="1" i="1" dirty="0" err="1">
                <a:latin typeface="Times New Roman" pitchFamily="18" charset="0"/>
                <a:cs typeface="Times New Roman" pitchFamily="18" charset="0"/>
              </a:rPr>
              <a:t>овз</a:t>
            </a: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endParaRPr lang="ru-RU" sz="3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23 марта в 16-00 Анастасия Филиппова, психолог организации </a:t>
            </a:r>
            <a:r>
              <a:rPr lang="ru-RU" sz="3000" b="1" i="1" dirty="0" err="1">
                <a:latin typeface="Times New Roman" pitchFamily="18" charset="0"/>
                <a:cs typeface="Times New Roman" pitchFamily="18" charset="0"/>
              </a:rPr>
              <a:t>МАСТЕРок</a:t>
            </a: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 (мотивация, особенности коммуникации и как правильно преподносить информацию)</a:t>
            </a: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endParaRPr lang="ru-RU" sz="3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26-27 марта Организация досуга для инвалидов Елисеева Яна (</a:t>
            </a:r>
            <a:r>
              <a:rPr lang="ru-RU" sz="3000" b="1" i="1" dirty="0" err="1">
                <a:latin typeface="Times New Roman" pitchFamily="18" charset="0"/>
                <a:cs typeface="Times New Roman" pitchFamily="18" charset="0"/>
              </a:rPr>
              <a:t>видео+методические</a:t>
            </a: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 материалы)</a:t>
            </a: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endParaRPr lang="ru-RU" sz="3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29 марта Арт-терапия (Екатерина П. специалист по арт-терапии)</a:t>
            </a: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02.4.2021  - промежуточная встреча, обсуждение Елисеева Я.В.</a:t>
            </a: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endParaRPr lang="ru-RU" sz="3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9.04.2021 – Катерина Артемьева, «Девушка, которая </a:t>
            </a:r>
            <a:r>
              <a:rPr lang="ru-RU" sz="3000" b="1" i="1" dirty="0" err="1">
                <a:latin typeface="Times New Roman" pitchFamily="18" charset="0"/>
                <a:cs typeface="Times New Roman" pitchFamily="18" charset="0"/>
              </a:rPr>
              <a:t>поколяет</a:t>
            </a: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 мир на инвалидной коляске»</a:t>
            </a: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16.04.2021 – Алексей Транцев (</a:t>
            </a:r>
            <a:r>
              <a:rPr lang="ru-RU" sz="3000" b="1" i="1" dirty="0" err="1">
                <a:latin typeface="Times New Roman" pitchFamily="18" charset="0"/>
                <a:cs typeface="Times New Roman" pitchFamily="18" charset="0"/>
              </a:rPr>
              <a:t>г.Самара</a:t>
            </a: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), руководитель Инклюзивного ресурсного центра об опыте создания и работы центра </a:t>
            </a:r>
          </a:p>
          <a:p>
            <a:pPr>
              <a:lnSpc>
                <a:spcPct val="120000"/>
              </a:lnSpc>
              <a:buFont typeface="Wingdings" pitchFamily="2" charset="2"/>
              <a:buChar char="§"/>
            </a:pPr>
            <a:r>
              <a:rPr lang="ru-RU" sz="3000" b="1" i="1" dirty="0">
                <a:latin typeface="Times New Roman" pitchFamily="18" charset="0"/>
                <a:cs typeface="Times New Roman" pitchFamily="18" charset="0"/>
              </a:rPr>
              <a:t>23.04.2021 – заключительная встреча, обсуждение вопросов</a:t>
            </a:r>
          </a:p>
          <a:p>
            <a:pPr marL="0" indent="0">
              <a:buNone/>
            </a:pP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000950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Соседство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Стандартная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оседство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93</TotalTime>
  <Words>307</Words>
  <Application>Microsoft Office PowerPoint</Application>
  <PresentationFormat>Экран (4:3)</PresentationFormat>
  <Paragraphs>33</Paragraphs>
  <Slides>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Соседство</vt:lpstr>
      <vt:lpstr>Обучение по волонтерскому сопровождению людей с овз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Ресурсный Центр ОРП2</dc:creator>
  <cp:lastModifiedBy>Неизвестный пользователь</cp:lastModifiedBy>
  <cp:revision>4</cp:revision>
  <dcterms:created xsi:type="dcterms:W3CDTF">2021-07-07T07:15:58Z</dcterms:created>
  <dcterms:modified xsi:type="dcterms:W3CDTF">2021-07-07T08:49:41Z</dcterms:modified>
</cp:coreProperties>
</file>