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3ADFD-787F-4107-B8F7-A133B11A435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F6B78-4BE1-4E72-AB31-6D4877BAD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F6B78-4BE1-4E72-AB31-6D4877BAD0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B7F7-A94A-44FA-8D20-ED116F2FD34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F301-530C-420B-818A-3980BED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isa\Desktop\v-primore-startoval-kraevoi-forum-volontyorov-photo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6672" y="-675456"/>
            <a:ext cx="12192000" cy="8239126"/>
          </a:xfrm>
          <a:prstGeom prst="rect">
            <a:avLst/>
          </a:prstGeom>
          <a:noFill/>
        </p:spPr>
      </p:pic>
      <p:pic>
        <p:nvPicPr>
          <p:cNvPr id="1027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4" cstate="print"/>
          <a:srcRect l="3677" t="6385" r="5530" b="4568"/>
          <a:stretch>
            <a:fillRect/>
          </a:stretch>
        </p:blipFill>
        <p:spPr bwMode="auto">
          <a:xfrm>
            <a:off x="6300192" y="-540060"/>
            <a:ext cx="1080120" cy="10801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468560" y="5373216"/>
            <a:ext cx="523234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Ресурсный центр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поддержке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добровольчества в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красносельском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районе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7380312" y="5013176"/>
            <a:ext cx="1656184" cy="1656184"/>
          </a:xfrm>
          <a:prstGeom prst="rect">
            <a:avLst/>
          </a:prstGeom>
          <a:noFill/>
        </p:spPr>
      </p:pic>
      <p:pic>
        <p:nvPicPr>
          <p:cNvPr id="5122" name="Picture 2" descr="https://sun9-64.userapi.com/impg/BSs0LwBNDj3kf6UjvpAKL-LYoFMAKj1Js5KoCQ/6wafRrS3VyE.jpg?size=1280x720&amp;quality=96&amp;sign=dad2cd78c56e1fda29fbe7210d0236d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9684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sun9-73.userapi.com/impg/atAm-GSCDCflgzdo0f28voN9RwmFamlPRMKV1A/wUtEmSoWF5U.jpg?size=1280x720&amp;quality=96&amp;sign=95f5c9a234dd8e9d86dbe7856a37116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3953578" cy="222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sun9-34.userapi.com/impg/WJzO-UprYM7MrUZF_At1hNQWSCjKBegMLwrB1w/7oKYZQqMlzM.jpg?size=1280x720&amp;quality=96&amp;sign=206a0073a06648577e8cc80651b6aa5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39684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s://sun9-24.userapi.com/impg/tio77-lIvZy7k1PK3cnRYQsgey9aAGmGO07l5Q/fgfB3VSqH7Y.jpg?size=1280x720&amp;quality=96&amp;sign=00f0d790cc8a897ffc4db9460381b851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996952"/>
            <a:ext cx="3936436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7380312" y="5013176"/>
            <a:ext cx="1656184" cy="1656184"/>
          </a:xfrm>
          <a:prstGeom prst="rect">
            <a:avLst/>
          </a:prstGeom>
          <a:noFill/>
        </p:spPr>
      </p:pic>
      <p:pic>
        <p:nvPicPr>
          <p:cNvPr id="4098" name="Picture 2" descr="https://sun9-52.userapi.com/impg/U7TUEXy7sjLxwphMUX_EyXd_VHAxjZ6BB82wJA/3aCGio0EFW4.jpg?size=1005x1080&amp;quality=96&amp;sign=44bf77595dc5c2c6cb174509a70ce8f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14935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sun9-33.userapi.com/impg/NcdWa0GTvdmJccZ2fPno7dfHXR35yNJnksdZbA/GbBWraeRfZc.jpg?size=1280x720&amp;quality=95&amp;sign=0a2fefbe22c8bb3bca30081e4d419d7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5399311" cy="303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sun9-8.userapi.com/impg/ja_QsxGDE9Zv25D8jG_p66YHfyGhrIfv5XLaqw/Te-voZJ9yZs.jpg?size=607x1080&amp;quality=96&amp;sign=058df3d619b3e0e8bc4cd9c8755225ac&amp;type=album"/>
          <p:cNvPicPr>
            <a:picLocks noChangeAspect="1" noChangeArrowheads="1"/>
          </p:cNvPicPr>
          <p:nvPr/>
        </p:nvPicPr>
        <p:blipFill>
          <a:blip r:embed="rId5" cstate="print"/>
          <a:srcRect t="21644"/>
          <a:stretch>
            <a:fillRect/>
          </a:stretch>
        </p:blipFill>
        <p:spPr bwMode="auto">
          <a:xfrm>
            <a:off x="467544" y="3789040"/>
            <a:ext cx="204636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sun9-22.userapi.com/impg/JHOAg6y8lLNDG7jwpEsYXWi6B23UUu9Q9hsqGw/OAccvq3I89A.jpg?size=1152x648&amp;quality=96&amp;sign=3f623ce9e5db0b19a7b47229110a008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933056"/>
            <a:ext cx="4468143" cy="251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7380312" y="5013176"/>
            <a:ext cx="1656184" cy="1656184"/>
          </a:xfrm>
          <a:prstGeom prst="rect">
            <a:avLst/>
          </a:prstGeom>
          <a:noFill/>
        </p:spPr>
      </p:pic>
      <p:pic>
        <p:nvPicPr>
          <p:cNvPr id="3074" name="Picture 2" descr="https://sun9-88.userapi.com/impg/zqMXxii7pNzMdUcXdAUUaTXBXc4T0SameJ23Ww/WPdIAsq9kOA.jpg?size=810x1080&amp;quality=96&amp;sign=875311b416f18d4895d43b626105912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566182" cy="342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sun9-9.userapi.com/impg/YMjwOFuwBKDQ3qRVm9BLLaSMsW5GzNSn2ia-fg/eh5C2uzlcbU.jpg?size=810x1080&amp;quality=96&amp;sign=94c9c2cc2a850543d4ba6316f262a52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2304256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sun9-38.userapi.com/impg/ZLEba8DHvndeVVOGcwUK--Ywhed_r_VwOPEzEg/uKXqJT6RWis.jpg?size=1280x606&amp;quality=96&amp;sign=fafd91423e9e251f7122a1dfe22157c8&amp;type=album"/>
          <p:cNvPicPr>
            <a:picLocks noChangeAspect="1" noChangeArrowheads="1"/>
          </p:cNvPicPr>
          <p:nvPr/>
        </p:nvPicPr>
        <p:blipFill>
          <a:blip r:embed="rId5" cstate="print"/>
          <a:srcRect l="12046" r="6375"/>
          <a:stretch>
            <a:fillRect/>
          </a:stretch>
        </p:blipFill>
        <p:spPr bwMode="auto">
          <a:xfrm>
            <a:off x="3203848" y="258106"/>
            <a:ext cx="5616624" cy="325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s://sun9-1.userapi.com/impg/pSLIg1zToY6IvQjEIqgM6d-pssdRuWHsQBiNaw/31S1iFu3OSk.jpg?size=607x1080&amp;quality=96&amp;sign=c5c8271a396cea4440624436eea43ed1&amp;type=album"/>
          <p:cNvPicPr>
            <a:picLocks noChangeAspect="1" noChangeArrowheads="1"/>
          </p:cNvPicPr>
          <p:nvPr/>
        </p:nvPicPr>
        <p:blipFill>
          <a:blip r:embed="rId6" cstate="print"/>
          <a:srcRect t="16785"/>
          <a:stretch>
            <a:fillRect/>
          </a:stretch>
        </p:blipFill>
        <p:spPr bwMode="auto">
          <a:xfrm>
            <a:off x="2843808" y="3645024"/>
            <a:ext cx="2024149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s://sun9-38.userapi.com/impg/SjR4Q4Pw34ONTQT5cYk_OA6ZXT4AQoEXMpa7ww/xpdM8xaKr2I.jpg?size=810x1080&amp;quality=96&amp;sign=0d142e01dfe454418baadec04cc815e0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645024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7380312" y="5013176"/>
            <a:ext cx="1656184" cy="1656184"/>
          </a:xfrm>
          <a:prstGeom prst="rect">
            <a:avLst/>
          </a:prstGeom>
          <a:noFill/>
        </p:spPr>
      </p:pic>
      <p:pic>
        <p:nvPicPr>
          <p:cNvPr id="2050" name="Picture 2" descr="https://sun9-50.userapi.com/impg/4IG2stVmDBqR6mLBQAq1x4BPsgiS8d3XlbPqAQ/f7m8Ggkc9Ug.jpg?size=1280x720&amp;quality=96&amp;sign=a966f8ff30db12aa197070ab88dc479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92488" cy="247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sun9-54.userapi.com/impg/yZ4FlvQ3EZv3CQSYK0IoxOS-SW6-cYV7BPo_Rw/Jdda7QXXkzI.jpg?size=1280x720&amp;quality=96&amp;sign=eddc4e98acb5a3c3a0830a4de97117e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35248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sun9-60.userapi.com/impg/km1T3PsaC25wd-GNigqNDf5FbAaka2K10hVC7A/6VbT8J2SgjU.jpg?size=1280x606&amp;quality=96&amp;sign=218e3f77c6c6026e4cccea632d5dd25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4248472" cy="201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sun9-4.userapi.com/impg/-YGGS0S3UszscE0mr2JAdkXNWMFx7VyGRPv-ug/ib6eUvFE-M0.jpg?size=1280x720&amp;quality=96&amp;sign=fbbf025f8b464ec495323b630a592bc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924944"/>
            <a:ext cx="384042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7380312" y="5013176"/>
            <a:ext cx="1656184" cy="1656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1268760"/>
            <a:ext cx="634285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3429000"/>
            <a:ext cx="1368152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СОЦИАЛЬНОЕ ВОЛЛОНТЕРСТВО</a:t>
            </a:r>
            <a:endParaRPr lang="ru-RU" sz="1200" dirty="0"/>
          </a:p>
        </p:txBody>
      </p:sp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8135888" y="5849888"/>
            <a:ext cx="1008112" cy="10081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46983" y="188640"/>
            <a:ext cx="919098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Инфраструктура добровольчества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924944"/>
            <a:ext cx="397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Преимущества по направлениям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429000"/>
            <a:ext cx="1440160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ПАРТИОТИЧЕСКОЕ ВОЛОНТЕРСТВО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429000"/>
            <a:ext cx="1368152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ЭКОЛОГИЧЕСКОЕ ВОЛОНТЕРСТВО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3429000"/>
            <a:ext cx="1368152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КУЛЬТУРНОЕ ВОЛОНТЕРСТВО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3429000"/>
            <a:ext cx="1368152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ВОЛОНТЕРЫ ОБЩЕСТВЕННОЙ БЕЗОПАСНОСТИ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4272677"/>
            <a:ext cx="70770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в период 2021 года вовлечено в различные мероприятия по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волонтерской деятельности – 2500 человек.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большей степени волонтеры от 14 до 18 лет, в меньшей волонтеры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возрасте от 35 до 45 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 принимают участие «серебряные» волонтеры,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отряд «Молоды душой», актив из 10 человек.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Добровольческий отряд «Формула успеха», актив 12 человек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4868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620688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Ресурсный центр по поддержке добровольчества  Красносельского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района создан в 2019 году на базе Молодежного центра «Волга», главной целью которого является координация и поддержка добровольческих объединений Красносельского муниципального района.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муниципальном образовании инфраструктура представлена 19 волонтерскими объединениями, созданными на базе учреждений образования (школы, КУХОМ), культуры (библиотеки, КДЦ, МЦ «Волга»).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8108504" y="5822504"/>
            <a:ext cx="1035496" cy="1035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8026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организовано взаимодействие между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Добровольческим сообществом (волонтеры, организаторы волонтерской деятельности, бизнес)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892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2.1. Создано информационное пространство в группе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сайт «МУ «МЦ «Волга»,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которых отражаются все события и мероприятия Ресурсного центра, информация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постоянно обновляется.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2.2. Организаторами проводятся совместные мероприятия по развитию,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популяризации добровольчества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расносельском муниципальном районе.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ОГБУЗ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Красносельская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районная больница ( уроки и беседы по ЗОЖ)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Военный комиссариат Красносельского района (патриотические акции: «Дорога памяти», «Районный  призывник»)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Всероссийское общество инвалидов Красносельского района ( акция «Зажги синим», мастер – классы к Дню инвалида)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Школы и детские сады Красносельского района ( проведение тренингов по ЗОЖ)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МКУК «Культурно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досуговый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центр» (выездные мероприятия по сельским домам культуры, проведение совместных мероприятий, акций, тренингов)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ГИБДД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Красном-на-Волге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(акции «Водитель внимание!», «Засветись»,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 скоро в школу»,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Уголовно – исполнительная инспекция Управления Федеральной службы исполнения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наказаний по Костромской области ( акции: «И память сердце бережет», «Мы память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бережно храним», акция </a:t>
            </a:r>
            <a:r>
              <a:rPr lang="ru-RU" sz="1600" dirty="0" smtClean="0"/>
              <a:t>«Стоп ВИЧ/СПИД»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Государственная инспекция по маломерным судам (акции : «Безопасное лето»,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«Безопасность жизни»)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8036496" y="5750496"/>
            <a:ext cx="1107504" cy="1107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972616" y="188640"/>
            <a:ext cx="110429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2.3. информирование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олонтерского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сообщества о предстоящих мероприятиях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908720"/>
            <a:ext cx="6284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Информирование волонтерского сообщества  о предстоящих </a:t>
            </a:r>
          </a:p>
          <a:p>
            <a:pPr algn="ctr"/>
            <a:r>
              <a:rPr lang="ru-RU" dirty="0" smtClean="0"/>
              <a:t> мероприятиях проводится через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00808"/>
            <a:ext cx="1296144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Чаты в группе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Инстаграмм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700808"/>
            <a:ext cx="1296144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Рассылки по электронной почте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700808"/>
            <a:ext cx="1368152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Ресурсного центра на ЕИС «</a:t>
            </a:r>
            <a:r>
              <a:rPr lang="ru-RU" sz="1400" dirty="0" err="1" smtClean="0"/>
              <a:t>Добро.ру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700808"/>
            <a:ext cx="2808312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Партнерское информационное сопровождение (СМИ, социальные сети, официальные сайты)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780928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Информационное сопровождение добровольческой деятельности, популяризация добровольческой деятельности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429000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Публикации ведутся на: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Официальных сайтах: Администрации Красносельского муниципального района  (каждое мероприятие РЦ), МЦ «Волга» (каждое мероприятие РЦ),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Районная газета «Красное Приволжье» (каждое мероприятие РЦ),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ЕИС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Добро.РФ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-Сайт МУ «МЦ «Волга»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Группах в социальных сетях ВК («Ресурсный центр по поддержке добровольчества в Красносельском районе. Молодежный центр «Волга» (каждое мероприятие РЦ),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Телерадиокомпания «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KrasnoeNEWS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(каждое мероприятие РЦ),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Районная газета «Красное Приволжье» (каждое мероприятие РЦ),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Красносельский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муниципальный район (каждое мероприятие РЦ),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7991872" y="5705872"/>
            <a:ext cx="1152128" cy="11521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Реализация флагманских проектов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7025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2021 году продолжил свою  волонтерский штаб взаимопомощи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МыВместе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Волонтеры штаба активно участвовали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челленджах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флешмобах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акциях и мероприятиях.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Оказывали помощь в доставке продуктов и лекарств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маломобильным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гражданам.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Ресурсный центр организовал работу волонтеров на «Выборах 2021». Ребята провели колоссальную работу по организации помощи пожилым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маломобильным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гражданам на избирательных участках.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Задействовано  10 активных волонтеров.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Организован волонтерский штаб по проекту формирования комфортной городской среды, в который входят волонтеры добровольческого отряда "Формула успеха" и "серебряные" волонтеры.</a:t>
            </a:r>
            <a:r>
              <a:rPr lang="ru-RU" sz="1600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Прошла регистрация волонтеров, определены участки для голосования. Всего в голосовании приняло участие 1300 человек.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Сформирован штаб по переписи населения. Началась работа волонтеров, информирующих население о Всероссийской переписи, о возможности принять участие на переписном участке или в информационной системе «Единый портал государственных и муниципальных услуг».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Зарегистрировано 10 волонтеров. 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Сформирован штаб для создания рабочей группы волонтеров по увековечиванию имен, участников Великой Отечественной войны в «Электронной книге памяти». Волонтеры проведут колоссальную работу по сбору, обработку и систематизации информации, необходимой для формирования книг памяти Красносельского муниципального района.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8028384" y="5742384"/>
            <a:ext cx="1115616" cy="1115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8497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Ресурсным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центром разработана программа Большого летнего фестиваля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добровольцев.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протяжении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дней волонтеры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провели: акцию социальной направленности "Соберем ребенка в школу" в целях поддержки и оказания помощи малообеспеченным и многодетным семьям, находящимся в трудной жизненной ситуации, в подготовке детей к новому учебному году.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 добрый урок, на которых рассказывали о деятельности волонтеров.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Одним из запоминающихся мероприятием стал литературный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Это было увлекательное приключение в мир литературных произведений.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 творческий мастер - класс "Учимся рисовать" для ребят разновозрастного отряда КЦСОН. Волонтеры приняли участие в экологической акции "Дорога к обелиску" - ребята облагородили территорию обелиска погибшим ученикам и учителям в годы Великой Отечественной войны на улице Луначарского.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течении всей недели велась работа дворовых площадок. 32 волонтера, вовлечено 370 человек)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мая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июль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активно велась подготовка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Международной Премии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МыВместе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 РЦ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оказывал консультационную, методическую, информационную поддержку в разработке социальных проектов, а также в регистрации их в ЕИС «Добро. РФ» (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социальных проектов, вовлечено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275 человек)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Волонтеры  добровольческого отряда «Формула успеха» приняли активное участие в акциях и мероприятиях, посвященных Дню народного единства: акцию «Мы вместе , мы едины», фотоконкурс «В единстве сила»,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«Россия в нашем сердце»,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«В единстве народа – будущее России».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8135888" y="5849888"/>
            <a:ext cx="1008112" cy="1008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856895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 РЦ включает в себя широкую информационную компанию по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популяризации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«портрета добровольца» и мероприятий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добровольческих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организаций среди населения Красносельского муниципального района, что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привлечению в добровольчество движение новых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добровольцев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Добрые уроки» ( проведено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уроков, вовлечено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590 человек)</a:t>
            </a: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Волонтерские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смены Школа актива «Стань волонтером» ( 80 участников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«круглых столов», обучающих встреч, семинаров ( встречи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приглашенными спикерами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–формате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15)</a:t>
            </a: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неформальных мероприятий (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тематические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квартирники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викторины - 32 мероприятия,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охват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2530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Проведена «Неделя профориентации». Участниками «Недели профориентации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волонтеры добровольческого отряда «Формула успеха».  Ребята прошли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тестирование, тренинги и игры, встречи с активными представителями различных профессий ,узнали какие навыки будут наиболее востребованы, а также получили советы и рекомендации от профессиональных наставников.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Проходит «Неделя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Красносельском районе». В рамках недели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 даём возможность всем желающим попробовать себя в роли волонтера, независимо от возраста.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Реализуются  образовательные программы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7380312" y="5013176"/>
            <a:ext cx="1656184" cy="1656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052736"/>
            <a:ext cx="89595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информационное сопровождение действующих и планируемых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портале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Привлекаются волонтеры для прохождения обучения на площадке Добро Университет.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Заносятся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мероприятия Ресурсного центра на площадку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Добро.РУ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зарегистрированы)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Ведутся электронные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книжки волонтеров, принимают участие в мероприятиях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центра по поддержке добровольчества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 Работа в системе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Добро.РФ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Новая папка\ЛОГО КРАСНОСЕЛЬСКИЙ.png"/>
          <p:cNvPicPr>
            <a:picLocks noChangeAspect="1" noChangeArrowheads="1"/>
          </p:cNvPicPr>
          <p:nvPr/>
        </p:nvPicPr>
        <p:blipFill>
          <a:blip r:embed="rId2" cstate="print"/>
          <a:srcRect l="3677" t="6385" r="5530" b="4568"/>
          <a:stretch>
            <a:fillRect/>
          </a:stretch>
        </p:blipFill>
        <p:spPr bwMode="auto">
          <a:xfrm>
            <a:off x="7380312" y="5013176"/>
            <a:ext cx="1656184" cy="1656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 ОТЧЕТ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anisa\Doctor Web\Downloads\Дизайн 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208912" cy="582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79712" y="3212976"/>
            <a:ext cx="49604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Добровольческий отряд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«ФОРМУЛА УСПЕХА»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927</Words>
  <Application>Microsoft Office PowerPoint</Application>
  <PresentationFormat>Экран (4:3)</PresentationFormat>
  <Paragraphs>110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anisa</dc:creator>
  <cp:lastModifiedBy>anisa</cp:lastModifiedBy>
  <cp:revision>61</cp:revision>
  <dcterms:created xsi:type="dcterms:W3CDTF">2020-12-15T07:31:34Z</dcterms:created>
  <dcterms:modified xsi:type="dcterms:W3CDTF">2022-02-25T12:22:13Z</dcterms:modified>
</cp:coreProperties>
</file>