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9"/>
  </p:notesMasterIdLst>
  <p:sldIdLst>
    <p:sldId id="422" r:id="rId3"/>
    <p:sldId id="325" r:id="rId4"/>
    <p:sldId id="410" r:id="rId5"/>
    <p:sldId id="413" r:id="rId6"/>
    <p:sldId id="414" r:id="rId7"/>
    <p:sldId id="423" r:id="rId8"/>
  </p:sldIdLst>
  <p:sldSz cx="9144000" cy="6858000" type="screen4x3"/>
  <p:notesSz cx="6858000" cy="99472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29E646-681D-4ED6-8743-3619897CFAA8}">
          <p14:sldIdLst>
            <p14:sldId id="422"/>
            <p14:sldId id="325"/>
            <p14:sldId id="410"/>
            <p14:sldId id="413"/>
            <p14:sldId id="414"/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00FF"/>
    <a:srgbClr val="FF6600"/>
    <a:srgbClr val="FFFFFF"/>
    <a:srgbClr val="872256"/>
    <a:srgbClr val="0071FF"/>
    <a:srgbClr val="E569CA"/>
    <a:srgbClr val="E775CF"/>
    <a:srgbClr val="EAEAEA"/>
    <a:srgbClr val="ADF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3157" autoAdjust="0"/>
  </p:normalViewPr>
  <p:slideViewPr>
    <p:cSldViewPr>
      <p:cViewPr varScale="1">
        <p:scale>
          <a:sx n="115" d="100"/>
          <a:sy n="115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37EB7-8B09-47A3-87C6-1A99B31461B0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00083-BBD2-487C-A7E0-8EDE5FA14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7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ATER TITLE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1611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671888"/>
            <a:ext cx="6400800" cy="17526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CC288B3-5177-46FE-AC14-2B5FADFE7CD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6862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06DF3-91A5-455E-B789-F82DD4937C0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041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8313" y="115888"/>
            <a:ext cx="2239962" cy="61626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3663" y="115888"/>
            <a:ext cx="6572250" cy="6162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769D-AC8E-4713-9D5E-CEE0C03A26D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6288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88B3-5177-46FE-AC14-2B5FADFE7CD2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4985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C336-043B-4F22-B3CD-1EC1FB830528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5941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17CD-207F-4E85-AE89-195DDB40007C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82952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307C-52E6-47CF-835E-F1362105B715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78643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11B2-1761-44AF-ACE0-BC87FD047458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94749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E3DB-27EF-43DE-97B8-E121C76F62F5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80781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E6AC-D630-48E3-A5B0-32428274B635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73080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ABD9-7A90-4EEC-95D2-D156824973F6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5522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2C336-043B-4F22-B3CD-1EC1FB83052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21682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EC29-41D5-4FA1-9425-3EBEB613E5ED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11968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6DF3-91A5-455E-B789-F82DD4937C09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61990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769D-AC8E-4713-9D5E-CEE0C03A26D0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7548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617CD-207F-4E85-AE89-195DDB40007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3944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663" y="765175"/>
            <a:ext cx="4405312" cy="5513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765175"/>
            <a:ext cx="4406900" cy="5513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9307C-52E6-47CF-835E-F1362105B71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7593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B11B2-1761-44AF-ACE0-BC87FD04745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813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BE3DB-27EF-43DE-97B8-E121C76F62F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4432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BE6AC-D630-48E3-A5B0-32428274B63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200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5ABD9-7A90-4EEC-95D2-D156824973F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2047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CEC29-41D5-4FA1-9425-3EBEB613E5E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1598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ATER B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663" y="115888"/>
            <a:ext cx="8294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GB" alt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3" y="765175"/>
            <a:ext cx="8964612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GB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663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4413" y="6337300"/>
            <a:ext cx="5759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337300"/>
            <a:ext cx="957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0D9A8966-D910-4BD7-8D78-A9BB2A8F91E3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A8966-D910-4BD7-8D78-A9BB2A8F91E3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1724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gram.ru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0"/>
          <a:stretch/>
        </p:blipFill>
        <p:spPr bwMode="auto">
          <a:xfrm>
            <a:off x="0" y="-138108"/>
            <a:ext cx="9144000" cy="719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36912"/>
            <a:ext cx="914400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12700" dist="76200" dir="2700000" algn="tl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ПРОЕКТ</a:t>
            </a:r>
            <a:br>
              <a:rPr lang="ru-RU" sz="4800" b="1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12700" dist="76200" dir="2700000" algn="tl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12700" dist="76200" dir="2700000" algn="tl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«ВЫБОРЫ ДОСТУПНЫ ВСЕМ»</a:t>
            </a:r>
            <a:endParaRPr lang="ru-RU" sz="6500" b="1" dirty="0">
              <a:ln w="9525">
                <a:noFill/>
                <a:prstDash val="solid"/>
              </a:ln>
              <a:solidFill>
                <a:srgbClr val="C00000"/>
              </a:solidFill>
              <a:effectLst>
                <a:outerShdw blurRad="12700" dist="76200" dir="2700000" algn="tl" rotWithShape="0">
                  <a:prstClr val="white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tver.izbirkom.ru/local/templates/index/images/banner_edg_11sep_20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" y="5726133"/>
            <a:ext cx="9144001" cy="133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8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663" y="-4901"/>
            <a:ext cx="9144000" cy="673461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rgbClr val="0070C0"/>
                </a:solidFill>
              </a:rPr>
              <a:t>Организаторы, партнеры и </a:t>
            </a:r>
            <a:r>
              <a:rPr lang="ru-RU" sz="2700" b="1" dirty="0" smtClean="0">
                <a:solidFill>
                  <a:srgbClr val="0070C0"/>
                </a:solidFill>
              </a:rPr>
              <a:t>участники </a:t>
            </a:r>
            <a:r>
              <a:rPr lang="ru-RU" sz="2700" b="1" dirty="0">
                <a:solidFill>
                  <a:srgbClr val="0070C0"/>
                </a:solidFill>
              </a:rPr>
              <a:t>волонтерского Проекта</a:t>
            </a:r>
            <a:endParaRPr lang="en-GB" altLang="ru-RU" sz="2700" b="1" dirty="0">
              <a:solidFill>
                <a:srgbClr val="0070C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3663" y="3452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09178" y="704584"/>
            <a:ext cx="8727317" cy="229236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auto" hangingPunct="0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ОРГАНИЗАТОРЫ</a:t>
            </a:r>
          </a:p>
          <a:p>
            <a:pPr lvl="0" algn="ctr" eaLnBrk="0" fontAlgn="auto" hangingPunct="0">
              <a:spcAft>
                <a:spcPts val="0"/>
              </a:spcAft>
              <a:defRPr/>
            </a:pPr>
            <a:endParaRPr lang="ru-RU" sz="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auto" hangingPunct="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Избирательная </a:t>
            </a:r>
            <a:r>
              <a:rPr lang="ru-RU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комиссия Тверской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области</a:t>
            </a:r>
          </a:p>
          <a:p>
            <a:pPr lvl="0" algn="ctr" eaLnBrk="0" fontAlgn="auto" hangingPunct="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и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Министерство молодежной политики Тверской области, 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Тверское Региональное отделение Российского движения школьников Общероссийской общественно-государственной детско-юношеской организации </a:t>
            </a:r>
            <a:endParaRPr lang="ru-RU" sz="24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3035516"/>
            <a:ext cx="9144000" cy="182777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auto" hangingPunct="0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</a:t>
            </a:r>
          </a:p>
          <a:p>
            <a:pPr lvl="0" algn="ctr" eaLnBrk="0" fontAlgn="auto" hangingPunct="0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Министерство </a:t>
            </a:r>
            <a:r>
              <a:rPr lang="ru-RU" sz="2200" dirty="0">
                <a:solidFill>
                  <a:schemeClr val="tx1"/>
                </a:solidFill>
              </a:rPr>
              <a:t>социальной защиты населения Тверской области и Комплексные центры социального обслуживания населения Тверской области, в муниципальных образованиях Тверской области - территориальные избирательные комиссии Тверской </a:t>
            </a:r>
            <a:r>
              <a:rPr lang="ru-RU" sz="2200" dirty="0" smtClean="0">
                <a:solidFill>
                  <a:schemeClr val="tx1"/>
                </a:solidFill>
              </a:rPr>
              <a:t>области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8" y="5046245"/>
            <a:ext cx="6192688" cy="3999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auto" hangingPunct="0"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Участковые избирательные комиссии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735418" y="5046245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2526" y="5589240"/>
            <a:ext cx="8418948" cy="108466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auto" hangingPunct="0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</a:p>
          <a:p>
            <a:pPr lvl="0" algn="ctr" eaLnBrk="0" fontAlgn="auto" hangingPunct="0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Общественные организации, волонтерские отряды и добровольческие объединения Тверской области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8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3" grpId="0" animBg="1"/>
      <p:bldP spid="1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5932" y="475104"/>
            <a:ext cx="9143998" cy="75661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ВОЛОНТЕРА </a:t>
            </a: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«ВЫБОРЫ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ДОСТУПНЫ ВСЕМ»</a:t>
            </a:r>
          </a:p>
        </p:txBody>
      </p:sp>
      <p:graphicFrame>
        <p:nvGraphicFramePr>
          <p:cNvPr id="7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189157"/>
              </p:ext>
            </p:extLst>
          </p:nvPr>
        </p:nvGraphicFramePr>
        <p:xfrm>
          <a:off x="75922" y="44624"/>
          <a:ext cx="515541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Image" r:id="rId3" imgW="6858014" imgH="6848870" progId="Photoshop.Image.13">
                  <p:embed/>
                </p:oleObj>
              </mc:Choice>
              <mc:Fallback>
                <p:oleObj name="Image" r:id="rId3" imgW="6858014" imgH="684887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22" y="44624"/>
                        <a:ext cx="515541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685127" y="107057"/>
            <a:ext cx="5095875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5FCBEF"/>
              </a:buClr>
              <a:buSzPct val="80000"/>
              <a:buFont typeface="Wingdings 3" panose="05040102010807070707" pitchFamily="18" charset="2"/>
              <a:buNone/>
            </a:pPr>
            <a:r>
              <a:rPr lang="ru-RU" altLang="ru-RU" sz="1350" dirty="0">
                <a:solidFill>
                  <a:srgbClr val="174261"/>
                </a:solidFill>
                <a:latin typeface="Trebuchet MS" panose="020B0603020202020204" pitchFamily="34" charset="0"/>
              </a:rPr>
              <a:t>Избирательная комиссия Тверской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681" y="1231723"/>
            <a:ext cx="9144000" cy="562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4397" y="3480719"/>
            <a:ext cx="1588592" cy="21181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0058" y="4001611"/>
            <a:ext cx="1591417" cy="212877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3213" r="4519"/>
          <a:stretch/>
        </p:blipFill>
        <p:spPr bwMode="auto">
          <a:xfrm>
            <a:off x="86605" y="997977"/>
            <a:ext cx="3384376" cy="23861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7609"/>
          <a:stretch/>
        </p:blipFill>
        <p:spPr bwMode="auto">
          <a:xfrm>
            <a:off x="5938917" y="1038817"/>
            <a:ext cx="2995738" cy="22741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0768" y="3550524"/>
            <a:ext cx="2727360" cy="255130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3" y="3640457"/>
            <a:ext cx="2203014" cy="297124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3796" y="1193727"/>
            <a:ext cx="2222306" cy="16667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504738" y="6293834"/>
            <a:ext cx="9144000" cy="4589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ВОЛОНТЕРСКИЙ ПРОЕКТ «ВЫБОРЫ ДОСТУПНЫ ВСЕМ»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100642"/>
            <a:ext cx="7848872" cy="70064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auto" hangingPunct="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помощи маломобильным избирателям </a:t>
            </a:r>
            <a:b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избирательных участках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4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8878" y="260648"/>
            <a:ext cx="9144001" cy="321297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70C0"/>
                </a:solidFill>
              </a:rPr>
              <a:t>В рамках проекта помощь волонтеров уже </a:t>
            </a:r>
            <a:r>
              <a:rPr lang="ru-RU" sz="4400" b="1" dirty="0" smtClean="0">
                <a:solidFill>
                  <a:srgbClr val="0070C0"/>
                </a:solidFill>
              </a:rPr>
              <a:t>получили </a:t>
            </a:r>
            <a:r>
              <a:rPr lang="ru-RU" sz="5500" b="1" dirty="0" smtClean="0">
                <a:solidFill>
                  <a:srgbClr val="C00000"/>
                </a:solidFill>
              </a:rPr>
              <a:t>66494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человек 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70C0"/>
                </a:solidFill>
              </a:rPr>
              <a:t>с </a:t>
            </a:r>
            <a:r>
              <a:rPr lang="ru-RU" sz="4400" b="1" dirty="0">
                <a:solidFill>
                  <a:srgbClr val="0070C0"/>
                </a:solidFill>
              </a:rPr>
              <a:t>ограниченными возможностями 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70C0"/>
                </a:solidFill>
              </a:rPr>
              <a:t>по </a:t>
            </a:r>
            <a:r>
              <a:rPr lang="ru-RU" sz="4400" b="1" dirty="0">
                <a:solidFill>
                  <a:srgbClr val="0070C0"/>
                </a:solidFill>
              </a:rPr>
              <a:t>здоровью. </a:t>
            </a:r>
            <a:endParaRPr lang="en-US" sz="4400" b="1" dirty="0">
              <a:solidFill>
                <a:srgbClr val="0070C0"/>
              </a:solidFill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0070C0"/>
                </a:solidFill>
              </a:rPr>
              <a:t>Участниками </a:t>
            </a:r>
            <a:r>
              <a:rPr lang="ru-RU" sz="5400" b="1" dirty="0">
                <a:solidFill>
                  <a:srgbClr val="0070C0"/>
                </a:solidFill>
              </a:rPr>
              <a:t>проекта стали</a:t>
            </a:r>
            <a:endParaRPr lang="en-US" sz="5400" b="1" dirty="0">
              <a:solidFill>
                <a:srgbClr val="0070C0"/>
              </a:solidFill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ru-RU" sz="6500" b="1" dirty="0" smtClean="0">
                <a:solidFill>
                  <a:srgbClr val="C00000"/>
                </a:solidFill>
              </a:rPr>
              <a:t>9986</a:t>
            </a:r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r>
              <a:rPr lang="ru-RU" sz="5400" b="1" dirty="0">
                <a:solidFill>
                  <a:srgbClr val="0070C0"/>
                </a:solidFill>
              </a:rPr>
              <a:t>добровольцев</a:t>
            </a:r>
            <a:r>
              <a:rPr lang="en-US" sz="5400" b="1" dirty="0">
                <a:solidFill>
                  <a:srgbClr val="0070C0"/>
                </a:solidFill>
              </a:rPr>
              <a:t>.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183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486557"/>
            <a:ext cx="7848872" cy="70064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«Выборы доступны всем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auto" hangingPunct="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фотоконкурсе «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Фото_выборы2022»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1340768"/>
            <a:ext cx="8208912" cy="306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8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Фоток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онкурс </a:t>
            </a:r>
            <a:r>
              <a:rPr lang="ru-RU" sz="20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проводится с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31 августа </a:t>
            </a:r>
            <a:r>
              <a:rPr lang="ru-RU" sz="20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по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13 сентября 2022 года.</a:t>
            </a:r>
          </a:p>
          <a:p>
            <a:pPr algn="ctr">
              <a:lnSpc>
                <a:spcPct val="108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В номинации фотоконкурса «Выборы доступны всем»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могут принять участие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добровольцы </a:t>
            </a:r>
            <a:r>
              <a:rPr lang="ru-RU" sz="20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роекта (волонтеры, кураторы и координаторы, лидеры</a:t>
            </a:r>
            <a:r>
              <a:rPr lang="ru-RU" sz="20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, руководители и представители добровольческих (волонтерских) некоммерческих организаций и объединений, инициативных добровольческих (волонтерских) групп Тверской области), привлеченных к оказанию содействия на избирательных участках различным категориям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избирателей в единый день голосования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11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сентября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2022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года.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4562866"/>
            <a:ext cx="8712968" cy="217850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Фотографии, снимки, фотоочерки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 фотографий </a:t>
            </a:r>
            <a:r>
              <a:rPr lang="ru-RU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опубликованны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хэштегом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#Фото_выборы2022 в социальных сетях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Telegram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OK.ru., Мой мир, иных сервисах в информационно-телекоммуникационной сети «Интернет».</a:t>
            </a:r>
          </a:p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89988"/>
      </p:ext>
    </p:extLst>
  </p:cSld>
  <p:clrMapOvr>
    <a:masterClrMapping/>
  </p:clrMapOvr>
</p:sld>
</file>

<file path=ppt/theme/theme1.xml><?xml version="1.0" encoding="utf-8"?>
<a:theme xmlns:a="http://schemas.openxmlformats.org/drawingml/2006/main" name="m62_water_powerpoint_2003_template">
  <a:themeElements>
    <a:clrScheme name="Тема Office 13">
      <a:dk1>
        <a:srgbClr val="073293"/>
      </a:dk1>
      <a:lt1>
        <a:srgbClr val="FFFFFF"/>
      </a:lt1>
      <a:dk2>
        <a:srgbClr val="FFFFFF"/>
      </a:dk2>
      <a:lt2>
        <a:srgbClr val="00BDFA"/>
      </a:lt2>
      <a:accent1>
        <a:srgbClr val="00BDFA"/>
      </a:accent1>
      <a:accent2>
        <a:srgbClr val="073293"/>
      </a:accent2>
      <a:accent3>
        <a:srgbClr val="FFFFFF"/>
      </a:accent3>
      <a:accent4>
        <a:srgbClr val="05297D"/>
      </a:accent4>
      <a:accent5>
        <a:srgbClr val="AADBFC"/>
      </a:accent5>
      <a:accent6>
        <a:srgbClr val="062C85"/>
      </a:accent6>
      <a:hlink>
        <a:srgbClr val="2375FF"/>
      </a:hlink>
      <a:folHlink>
        <a:srgbClr val="84E0FF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073293"/>
        </a:dk1>
        <a:lt1>
          <a:srgbClr val="FFFFFF"/>
        </a:lt1>
        <a:dk2>
          <a:srgbClr val="FFFFFF"/>
        </a:dk2>
        <a:lt2>
          <a:srgbClr val="00BDFA"/>
        </a:lt2>
        <a:accent1>
          <a:srgbClr val="00BDFA"/>
        </a:accent1>
        <a:accent2>
          <a:srgbClr val="073293"/>
        </a:accent2>
        <a:accent3>
          <a:srgbClr val="FFFFFF"/>
        </a:accent3>
        <a:accent4>
          <a:srgbClr val="05297D"/>
        </a:accent4>
        <a:accent5>
          <a:srgbClr val="AADBFC"/>
        </a:accent5>
        <a:accent6>
          <a:srgbClr val="062C85"/>
        </a:accent6>
        <a:hlink>
          <a:srgbClr val="2375FF"/>
        </a:hlink>
        <a:folHlink>
          <a:srgbClr val="84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</TotalTime>
  <Words>181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Trebuchet MS</vt:lpstr>
      <vt:lpstr>Wingdings 3</vt:lpstr>
      <vt:lpstr>m62_water_powerpoint_2003_template</vt:lpstr>
      <vt:lpstr>Тема Office</vt:lpstr>
      <vt:lpstr>Image</vt:lpstr>
      <vt:lpstr>Презентация PowerPoint</vt:lpstr>
      <vt:lpstr>Организаторы, партнеры и участники волонтерского Проекта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subject>Шаблон PowerPoint</dc:subject>
  <dc:creator>Oleg Vladimirovitch Dr.</dc:creator>
  <cp:lastModifiedBy>1</cp:lastModifiedBy>
  <cp:revision>218</cp:revision>
  <cp:lastPrinted>2021-03-12T12:36:22Z</cp:lastPrinted>
  <dcterms:created xsi:type="dcterms:W3CDTF">2015-04-08T05:27:01Z</dcterms:created>
  <dcterms:modified xsi:type="dcterms:W3CDTF">2022-08-31T13:48:35Z</dcterms:modified>
</cp:coreProperties>
</file>