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4CE7-AA51-449D-B13A-0DD31BC8CBB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85B0-CEE8-4111-ACDD-CF393512B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5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4CE7-AA51-449D-B13A-0DD31BC8CBB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85B0-CEE8-4111-ACDD-CF393512B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4CE7-AA51-449D-B13A-0DD31BC8CBB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85B0-CEE8-4111-ACDD-CF393512B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0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4CE7-AA51-449D-B13A-0DD31BC8CBB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85B0-CEE8-4111-ACDD-CF393512B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39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4CE7-AA51-449D-B13A-0DD31BC8CBB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85B0-CEE8-4111-ACDD-CF393512B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7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4CE7-AA51-449D-B13A-0DD31BC8CBB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85B0-CEE8-4111-ACDD-CF393512B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1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4CE7-AA51-449D-B13A-0DD31BC8CBB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85B0-CEE8-4111-ACDD-CF393512B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3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4CE7-AA51-449D-B13A-0DD31BC8CBB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85B0-CEE8-4111-ACDD-CF393512B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0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4CE7-AA51-449D-B13A-0DD31BC8CBB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85B0-CEE8-4111-ACDD-CF393512B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76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4CE7-AA51-449D-B13A-0DD31BC8CBB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85B0-CEE8-4111-ACDD-CF393512B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68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4CE7-AA51-449D-B13A-0DD31BC8CBB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085B0-CEE8-4111-ACDD-CF393512B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8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54CE7-AA51-449D-B13A-0DD31BC8CBB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085B0-CEE8-4111-ACDD-CF393512B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6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3"/>
          <a:stretch/>
        </p:blipFill>
        <p:spPr>
          <a:xfrm>
            <a:off x="-137160" y="22861"/>
            <a:ext cx="1227327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8640" y="2023675"/>
            <a:ext cx="109016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Добровольческая деятельность </a:t>
            </a:r>
            <a:endParaRPr lang="en-US" sz="3600" b="1" dirty="0" smtClean="0">
              <a:solidFill>
                <a:srgbClr val="99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99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через отряд событийных волонтеров «Искра»</a:t>
            </a:r>
            <a:endParaRPr lang="ru-RU" sz="3600" b="1" dirty="0">
              <a:solidFill>
                <a:srgbClr val="99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02445" y="4727245"/>
            <a:ext cx="5842003" cy="2155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Кузнецова Анастасия Валерьевна </a:t>
            </a:r>
            <a:endParaRPr lang="en-US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педагог-организатор, педагог дополнительного образования.</a:t>
            </a:r>
          </a:p>
          <a:p>
            <a:pPr>
              <a:lnSpc>
                <a:spcPct val="115000"/>
              </a:lnSpc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города Иркутска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«Дом детского творчества № 5»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05" y="3518589"/>
            <a:ext cx="1805940" cy="180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76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/>
          <a:stretch/>
        </p:blipFill>
        <p:spPr>
          <a:xfrm>
            <a:off x="-137160" y="22861"/>
            <a:ext cx="1227327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" y="-22859"/>
            <a:ext cx="1805940" cy="1802177"/>
          </a:xfrm>
          <a:prstGeom prst="rect">
            <a:avLst/>
          </a:prstGeom>
        </p:spPr>
      </p:pic>
      <p:pic>
        <p:nvPicPr>
          <p:cNvPr id="4" name="Picture 2" descr="https://sun9-3.userapi.com/impf/DH0Jqnk3LUXmpdtOBLBqdlagei4sP3BZEiTinQ/K_BnN4Ha5XI.jpg?size=1280x960&amp;quality=95&amp;sign=eea9456299eff9f0abf4e8420bf311f9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395" y="1253538"/>
            <a:ext cx="6009575" cy="450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62.userapi.com/impf/BfmcdvNf8WUw2VTnVzRl9HRwFFQiJ9MiJ5qj3g/476SILkqIsI.jpg?size=1280x960&amp;quality=95&amp;sign=3bccee49dddf7ca05ef53d0317142a2e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1" y="3861300"/>
            <a:ext cx="3736877" cy="280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68.userapi.com/impf/oYaRC3H5Zi4WnU6nWUWCtSNLUn2h_c_pOQrHkw/m920R5U-3Zw.jpg?size=810x1080&amp;quality=95&amp;sign=419463ca9be1bfc915f8b9e78e46f192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460" y="165807"/>
            <a:ext cx="2524821" cy="33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21.userapi.com/impf/v1SjfVIo_qIZ-HmTpVchlr8ov7UGXBgkA6WSzQ/tO5kXwsXq28.jpg?size=1280x960&amp;quality=95&amp;sign=282aecb6e56743b90a9160a88a59cbdd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96621" y="3711739"/>
            <a:ext cx="3522498" cy="264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04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/>
          <a:stretch/>
        </p:blipFill>
        <p:spPr>
          <a:xfrm>
            <a:off x="-137160" y="22861"/>
            <a:ext cx="1227327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9" y="1883093"/>
            <a:ext cx="3535680" cy="265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ttps://sun9-60.userapi.com/impf/-SQ7mzJ2ZX_xOkx2vnYlg3kpN87QeATXi5MjRA/9E_ijaGEjd4.jpg?size=1280x960&amp;quality=95&amp;sign=04ba1f379c2b415374a26780b37997e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30" y="1779318"/>
            <a:ext cx="4183380" cy="3137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" y="-22859"/>
            <a:ext cx="1805940" cy="180217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897380" y="90648"/>
            <a:ext cx="98526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Ф</a:t>
            </a:r>
            <a:r>
              <a:rPr lang="ru-RU" sz="4400" b="1" dirty="0" smtClean="0">
                <a:solidFill>
                  <a:srgbClr val="C00000"/>
                </a:solidFill>
                <a:latin typeface="Bahnschrift SemiCondensed" panose="020B0502040204020203" pitchFamily="34" charset="0"/>
              </a:rPr>
              <a:t>ормирование навыков коммуникации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Bahnschrift SemiCondensed" panose="020B0502040204020203" pitchFamily="34" charset="0"/>
              </a:rPr>
              <a:t>и работы в команде</a:t>
            </a:r>
            <a:endParaRPr lang="ru-RU" sz="4400" b="1" dirty="0">
              <a:solidFill>
                <a:srgbClr val="C00000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29" y="3923350"/>
            <a:ext cx="3943348" cy="2957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https://sun9-59.userapi.com/impf/V69c2nk1ttVLSdjRiaUpaHjmXrazmvsFJrh0wQ/zDURb5OaXt0.jpg?size=1280x576&amp;quality=95&amp;sign=0f6ed2ec1dfe20397ae0076514b49836&amp;type=albu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1" r="27172"/>
          <a:stretch/>
        </p:blipFill>
        <p:spPr bwMode="auto">
          <a:xfrm>
            <a:off x="5847315" y="3923350"/>
            <a:ext cx="4020015" cy="295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19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/>
          <a:stretch/>
        </p:blipFill>
        <p:spPr>
          <a:xfrm>
            <a:off x="-137160" y="22861"/>
            <a:ext cx="1227327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" y="-22859"/>
            <a:ext cx="1805940" cy="18021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97380" y="90648"/>
            <a:ext cx="98526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Bahnschrift SemiCondensed" panose="020B0502040204020203" pitchFamily="34" charset="0"/>
              </a:rPr>
              <a:t>Развитие лидерских качеств у подростков через тренинги</a:t>
            </a:r>
            <a:endParaRPr lang="ru-RU" sz="4400" b="1" dirty="0">
              <a:solidFill>
                <a:srgbClr val="C00000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8194" name="Picture 2" descr="https://sun9-52.userapi.com/impf/snloQJr8Qm7h9af3pZQHMEe7FuJiY2LyqalSGA/ghXdi0lVlwY.jpg?size=1280x1280&amp;quality=95&amp;sign=d3d9d04745b9dcea64754f4d579514ab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08" y="2192077"/>
            <a:ext cx="3753485" cy="375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5.userapi.com/impf/OrJpD3Kp644WA2l-MdLvINAmKY7Aj4L5HRdg5w/qr8IWvdaXVg.jpg?size=1280x960&amp;quality=95&amp;sign=41a1b4c42f0c9cdbd1e996e928e85ff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61" y="2166168"/>
            <a:ext cx="5073739" cy="3805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14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/>
          <a:stretch/>
        </p:blipFill>
        <p:spPr>
          <a:xfrm>
            <a:off x="-137160" y="22861"/>
            <a:ext cx="122732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" y="-22859"/>
            <a:ext cx="1805940" cy="18021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97380" y="90648"/>
            <a:ext cx="98526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С</a:t>
            </a:r>
            <a:r>
              <a:rPr lang="ru-RU" sz="4400" b="1" dirty="0" smtClean="0">
                <a:solidFill>
                  <a:srgbClr val="C00000"/>
                </a:solidFill>
                <a:latin typeface="Bahnschrift SemiCondensed" panose="020B0502040204020203" pitchFamily="34" charset="0"/>
              </a:rPr>
              <a:t>оздание условий для саморазвития и самоорганизации волонтеров</a:t>
            </a:r>
            <a:endParaRPr lang="ru-RU" sz="4400" b="1" dirty="0">
              <a:solidFill>
                <a:srgbClr val="C00000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7172" name="Picture 4" descr="https://sun9-10.userapi.com/impf/EShU0g2pSf58CPVnvj5S6sHAKtjB6PhF_ot66A/aXC7DN8P4j8.jpg?size=1280x960&amp;quality=95&amp;sign=de57f35dd819c2ac9c524b9c199b579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6" y="1742923"/>
            <a:ext cx="3637325" cy="2727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65.userapi.com/impf/QK0AFQQp7xz1FSaL-gaVmeT3WNBh3S9QKh0lwg/Ar_W_pmZqv4.jpg?size=1280x960&amp;quality=95&amp;sign=c56d1fa9513e33ada09b665cc951ed9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158" y="1632908"/>
            <a:ext cx="4076882" cy="305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un9-20.userapi.com/impf/_2nzbWbeCpH0xRTRjHtUHgPW8_p_AMczsSsiSA/kWU-ypn3Aoc.jpg?size=1280x960&amp;quality=95&amp;sign=49a576539469ab4d0b98e08e936d360c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78" y="3161739"/>
            <a:ext cx="4929682" cy="369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16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/>
          <a:stretch/>
        </p:blipFill>
        <p:spPr>
          <a:xfrm>
            <a:off x="-137160" y="22861"/>
            <a:ext cx="122732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" y="-22859"/>
            <a:ext cx="1805940" cy="18021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97380" y="90648"/>
            <a:ext cx="98526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О</a:t>
            </a:r>
            <a:r>
              <a:rPr lang="ru-RU" sz="4400" b="1" dirty="0" smtClean="0">
                <a:solidFill>
                  <a:srgbClr val="C00000"/>
                </a:solidFill>
                <a:latin typeface="Bahnschrift SemiCondensed" panose="020B0502040204020203" pitchFamily="34" charset="0"/>
              </a:rPr>
              <a:t>рганизация проектов, направленных на развитие социальной ответственности</a:t>
            </a:r>
            <a:endParaRPr lang="ru-RU" sz="4400" b="1" dirty="0">
              <a:solidFill>
                <a:srgbClr val="C00000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9218" name="Picture 2" descr="https://sun9-64.userapi.com/impf/ShzlBptTO-dx0i5AhhhYFjHVvLqpynHegrn03g/SKzYdF8JakA.jpg?size=1280x960&amp;quality=95&amp;sign=96bd3160668b85a0d9fd35983b33202b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" y="2057400"/>
            <a:ext cx="3931919" cy="2948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12.userapi.com/impf/NbM8YQAGMQ_-rvHINPLTO_ssssolR-lH2YjMAw/ivAoRaTIuuA.jpg?size=1280x960&amp;quality=95&amp;sign=05fcf25edb1e1df1b383d823c68b38f3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2057401"/>
            <a:ext cx="4069080" cy="305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78.userapi.com/impf/ybf6wYsdJQ0iuE_VjZrThkf6q4y8Srs6hwPKNA/LLYlzKN-mxI.jpg?size=1280x960&amp;quality=95&amp;sign=b0c014986fd77c311cea02f5c3b4904c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59" y="3437571"/>
            <a:ext cx="4183381" cy="3137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2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/>
          <a:stretch/>
        </p:blipFill>
        <p:spPr>
          <a:xfrm>
            <a:off x="-137160" y="22861"/>
            <a:ext cx="1227327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755" y="4141063"/>
            <a:ext cx="3442993" cy="2580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24" y="1377972"/>
            <a:ext cx="3435662" cy="2576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80" y="1377972"/>
            <a:ext cx="3481168" cy="260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" y="-22859"/>
            <a:ext cx="1805940" cy="18021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78937" y="-68578"/>
            <a:ext cx="105613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Bahnschrift SemiCondensed" panose="020B0502040204020203" pitchFamily="34" charset="0"/>
              </a:rPr>
              <a:t>Основная методика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Bahnschrift SemiCondensed" panose="020B0502040204020203" pitchFamily="34" charset="0"/>
              </a:rPr>
              <a:t>"</a:t>
            </a:r>
            <a:r>
              <a:rPr lang="ru-RU" sz="4400" b="1" dirty="0" err="1" smtClean="0">
                <a:solidFill>
                  <a:srgbClr val="C00000"/>
                </a:solidFill>
                <a:latin typeface="Bahnschrift SemiCondensed" panose="020B0502040204020203" pitchFamily="34" charset="0"/>
              </a:rPr>
              <a:t>learning</a:t>
            </a:r>
            <a:r>
              <a:rPr lang="ru-RU" sz="4400" b="1" dirty="0" smtClean="0">
                <a:solidFill>
                  <a:srgbClr val="C00000"/>
                </a:solidFill>
                <a:latin typeface="Bahnschrift SemiCondensed" panose="020B0502040204020203" pitchFamily="34" charset="0"/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  <a:latin typeface="Bahnschrift SemiCondensed" panose="020B0502040204020203" pitchFamily="34" charset="0"/>
              </a:rPr>
              <a:t>by</a:t>
            </a:r>
            <a:r>
              <a:rPr lang="ru-RU" sz="4400" b="1" dirty="0" smtClean="0">
                <a:solidFill>
                  <a:srgbClr val="C00000"/>
                </a:solidFill>
                <a:latin typeface="Bahnschrift SemiCondensed" panose="020B0502040204020203" pitchFamily="34" charset="0"/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  <a:latin typeface="Bahnschrift SemiCondensed" panose="020B0502040204020203" pitchFamily="34" charset="0"/>
              </a:rPr>
              <a:t>doing</a:t>
            </a:r>
            <a:r>
              <a:rPr lang="ru-RU" sz="4400" b="1" dirty="0" smtClean="0">
                <a:solidFill>
                  <a:srgbClr val="C00000"/>
                </a:solidFill>
                <a:latin typeface="Bahnschrift SemiCondensed" panose="020B0502040204020203" pitchFamily="34" charset="0"/>
              </a:rPr>
              <a:t>" - "учиться на практике".</a:t>
            </a:r>
            <a:endParaRPr lang="ru-RU" sz="4400" b="1" dirty="0">
              <a:solidFill>
                <a:srgbClr val="C00000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6"/>
          <a:stretch/>
        </p:blipFill>
        <p:spPr>
          <a:xfrm>
            <a:off x="2128169" y="4141063"/>
            <a:ext cx="3508356" cy="2580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134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/>
          <a:stretch/>
        </p:blipFill>
        <p:spPr>
          <a:xfrm>
            <a:off x="-251460" y="-39101"/>
            <a:ext cx="1227327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" y="-22859"/>
            <a:ext cx="1805940" cy="1802177"/>
          </a:xfrm>
          <a:prstGeom prst="rect">
            <a:avLst/>
          </a:prstGeom>
        </p:spPr>
      </p:pic>
      <p:pic>
        <p:nvPicPr>
          <p:cNvPr id="6148" name="Picture 4" descr="https://sun9-76.userapi.com/impf/rSkrpy98LgEX3SGI600gOT7UaTS2Jq5wxeuxEg/weuXLO962vA.jpg?size=1280x960&amp;quality=95&amp;sign=40917bbec5ba1e37d585af451559508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5" y="181483"/>
            <a:ext cx="5048229" cy="378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sun9-70.userapi.com/impf/3s8NOslhV4iZR4QeqHHdB8XldTd6p7ZqLTvNug/eMqgBlKxgwA.jpg?size=1280x576&amp;quality=95&amp;sign=6dc311ba5f95010133b2df3d5488ae34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08" y="3346579"/>
            <a:ext cx="7281258" cy="327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2" r="19684"/>
          <a:stretch/>
        </p:blipFill>
        <p:spPr>
          <a:xfrm>
            <a:off x="402305" y="3346579"/>
            <a:ext cx="5087303" cy="3308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64"/>
          <a:stretch/>
        </p:blipFill>
        <p:spPr>
          <a:xfrm>
            <a:off x="5450534" y="212057"/>
            <a:ext cx="6439532" cy="3134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336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/>
          <a:stretch/>
        </p:blipFill>
        <p:spPr>
          <a:xfrm>
            <a:off x="-137160" y="22861"/>
            <a:ext cx="1227327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" y="-22859"/>
            <a:ext cx="1805940" cy="1802177"/>
          </a:xfrm>
          <a:prstGeom prst="rect">
            <a:avLst/>
          </a:prstGeom>
        </p:spPr>
      </p:pic>
      <p:pic>
        <p:nvPicPr>
          <p:cNvPr id="3076" name="Picture 4" descr="https://sun9-18.userapi.com/impf/7yzAPoiRDM_KADBgq4XgyV5etQQx92ovQVxgSg/8SmzDSpCMvg.jpg?size=1280x576&amp;quality=95&amp;sign=7387a8085c6780a34ec21f8262c70045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r="29042"/>
          <a:stretch/>
        </p:blipFill>
        <p:spPr bwMode="auto">
          <a:xfrm>
            <a:off x="7849740" y="334239"/>
            <a:ext cx="3484481" cy="26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44.userapi.com/impf/WhTAShmWBVM3C1xJCQq3bXMTO1KDztsVYIDN-g/AAqucf-EJtk.jpg?size=1280x576&amp;quality=95&amp;sign=1a1321cde5a27098f4e401b644ab25d3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9"/>
          <a:stretch/>
        </p:blipFill>
        <p:spPr bwMode="auto">
          <a:xfrm>
            <a:off x="1214508" y="2413267"/>
            <a:ext cx="5464577" cy="361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12.userapi.com/impf/RPp6IxthB_7zxgus1Zgx2Abqnioy5DoeZeV8Yg/ZgIcVWGFIgI.jpg?size=1280x576&amp;quality=95&amp;sign=972fe61208585ed80cf56d58e793eb7a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0839"/>
          <a:stretch/>
        </p:blipFill>
        <p:spPr bwMode="auto">
          <a:xfrm>
            <a:off x="4627810" y="334239"/>
            <a:ext cx="3221930" cy="25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44.userapi.com/impf/eXJbi-Lcb7j7sTK9459-djaQDL4_TOfAvCghYw/9Hxg4XGLoSk.jpg?size=1280x960&amp;quality=95&amp;sign=2a34fd494ebb08c76ab18b9fd4be7bf7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08" y="334239"/>
            <a:ext cx="3405010" cy="255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61.userapi.com/impf/DzTx16uBZXkDLPKijuo47iJoRLijVyrdJRzT_g/oTcQlj6v-5Q.jpg?size=1280x853&amp;quality=95&amp;sign=d2bca9fc81862fde6aad096c355c9680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80" y="2926080"/>
            <a:ext cx="4694233" cy="31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49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/>
          <a:stretch/>
        </p:blipFill>
        <p:spPr>
          <a:xfrm>
            <a:off x="-137160" y="22861"/>
            <a:ext cx="12273274" cy="6858000"/>
          </a:xfrm>
          <a:prstGeom prst="rect">
            <a:avLst/>
          </a:prstGeom>
        </p:spPr>
      </p:pic>
      <p:pic>
        <p:nvPicPr>
          <p:cNvPr id="4098" name="Picture 2" descr="https://sun9-29.userapi.com/impf/ww_hf2Mk0GaPXNX3TFHN5GW1mtDoX-AKNM8N9w/twI-OaXfQdM.jpg?size=1280x576&amp;quality=95&amp;sign=2f80203239a5f609bdbac19f491a35e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16551"/>
          <a:stretch/>
        </p:blipFill>
        <p:spPr bwMode="auto">
          <a:xfrm>
            <a:off x="4543017" y="2359204"/>
            <a:ext cx="6600417" cy="430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8" b="25108"/>
          <a:stretch/>
        </p:blipFill>
        <p:spPr>
          <a:xfrm>
            <a:off x="4357850" y="236863"/>
            <a:ext cx="6785584" cy="3017521"/>
          </a:xfrm>
          <a:prstGeom prst="rect">
            <a:avLst/>
          </a:prstGeom>
        </p:spPr>
      </p:pic>
      <p:pic>
        <p:nvPicPr>
          <p:cNvPr id="4100" name="Picture 4" descr="https://sun9-17.userapi.com/impf/LNB5V5VFRRyWSrqgsdFRe88RvPbk9wQdE6LZeQ/p6dADMI1jJA.jpg?size=720x1080&amp;quality=95&amp;sign=5963d86d9e1f8b52400ea3d603c26974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3" y="236863"/>
            <a:ext cx="4286664" cy="642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881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74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Bahnschrift SemiCondensed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2024-01-31T15:48:35Z</dcterms:created>
  <dcterms:modified xsi:type="dcterms:W3CDTF">2024-03-04T22:04:46Z</dcterms:modified>
</cp:coreProperties>
</file>