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>
      <p:cViewPr varScale="1">
        <p:scale>
          <a:sx n="69" d="100"/>
          <a:sy n="69" d="100"/>
        </p:scale>
        <p:origin x="-14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07433-A21D-48F3-8894-5CEF60FF7D97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C06A5-1335-4C9B-B401-2DB37B2F3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4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C06A5-1335-4C9B-B401-2DB37B2F3A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6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C06A5-1335-4C9B-B401-2DB37B2F3A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пп\Desktop\РП\TdXNzNMRG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91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735309" y="1763052"/>
            <a:ext cx="5648623" cy="952564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площадка развития добровольчества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929119" y="2500124"/>
            <a:ext cx="6511131" cy="329259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Алексеевского городского округа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6" b="1891"/>
          <a:stretch/>
        </p:blipFill>
        <p:spPr bwMode="auto">
          <a:xfrm>
            <a:off x="179512" y="908720"/>
            <a:ext cx="8820472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9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2042" r="256" b="2864"/>
          <a:stretch/>
        </p:blipFill>
        <p:spPr bwMode="auto">
          <a:xfrm>
            <a:off x="0" y="908720"/>
            <a:ext cx="9036496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7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5760"/>
            <a:ext cx="7920880" cy="548640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19"/>
            <a:ext cx="4572000" cy="3240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010"/>
            <a:ext cx="4743479" cy="3068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8687"/>
            <a:ext cx="4571999" cy="2843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3" t="-6349" r="25930" b="6349"/>
          <a:stretch/>
        </p:blipFill>
        <p:spPr bwMode="auto">
          <a:xfrm>
            <a:off x="0" y="764704"/>
            <a:ext cx="4710641" cy="338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520940" cy="548640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волонтерского движения на территории Алексеевского городского округа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09" y="1916832"/>
            <a:ext cx="8280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ривлечение к волонтерскому движению не менее 80% обучающих учреждений округа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социального партнерства с НКО в сфере добровольчества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системы профильной подготовки кадров в сфере добровольческой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механизма продвижения и популяризации добровольческой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8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355250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России </a:t>
            </a:r>
            <a:r>
              <a:rPr 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(добровольчество) является значимым явлением. Важность развития добровольчества признается на государственном уровне. </a:t>
            </a:r>
          </a:p>
          <a:p>
            <a:pPr algn="ctr"/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 является социально значимой формой самореализации  личности, проявления гуманизма, гражданской активности, обеспечивает возможность социального творчества и созидательной инициативы.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55107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развивающиеся НА ТЕРРИТОРИИ Алексеевского городского округа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206" y="173768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5904" y="17376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4862" y="177125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0523" y="44361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4496" y="442999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426405"/>
            <a:ext cx="33307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оказание помощи, прежде всего, незащищенным слоям населения, нуждающимся во внимании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и(или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постоянном уходе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3417" y="2426405"/>
            <a:ext cx="2287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сохранение окружающей среды, решение экологических проблем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70523" y="2384013"/>
            <a:ext cx="3245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олонтеры восстанавливают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сохраняют памятники павшим героям, помогают ветеранам боевых действий, занимаются краеведческой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 и мн.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620" y="508250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пропаганду здорового образа жизни, спорта, профилактику негативных проявлений, вредных привычек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9169" y="50825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помощь в организации и проведении крупных значимых событий местного, регионального, федерального и международного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2141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548640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11808"/>
            <a:ext cx="4427982" cy="304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610"/>
            <a:ext cx="4680520" cy="32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28225"/>
            <a:ext cx="4680521" cy="2740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8225"/>
            <a:ext cx="4427983" cy="2749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3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6" y="692696"/>
            <a:ext cx="8861112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8" y="948116"/>
            <a:ext cx="4531737" cy="5649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48116"/>
            <a:ext cx="4536504" cy="557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5798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8" y="332656"/>
            <a:ext cx="75231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8621"/>
            <a:ext cx="4952368" cy="3300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31" y="3193199"/>
            <a:ext cx="4836269" cy="367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5" b="50000"/>
          <a:stretch/>
        </p:blipFill>
        <p:spPr bwMode="auto">
          <a:xfrm>
            <a:off x="5004048" y="1018621"/>
            <a:ext cx="4032448" cy="22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r="50255" b="28381"/>
          <a:stretch/>
        </p:blipFill>
        <p:spPr bwMode="auto">
          <a:xfrm>
            <a:off x="203274" y="3992845"/>
            <a:ext cx="4224709" cy="28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4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35311" cy="5763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219</Words>
  <Application>Microsoft Office PowerPoint</Application>
  <PresentationFormat>Экран (4:3)</PresentationFormat>
  <Paragraphs>31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Ресурсная площадка развития добровольчества</vt:lpstr>
      <vt:lpstr>Презентация PowerPoint</vt:lpstr>
      <vt:lpstr>НАПРАВЛЕНИЯ ВОЛОНТеРСТВА, развивающиеся НА ТЕРРИТОРИИ Алексеевского городского округа</vt:lpstr>
      <vt:lpstr>Социальное волонтерство </vt:lpstr>
      <vt:lpstr>Экологическое волонтерство </vt:lpstr>
      <vt:lpstr>Экологическое волонтерство</vt:lpstr>
      <vt:lpstr>Патриотическое волонтерство</vt:lpstr>
      <vt:lpstr>Презентация PowerPoint</vt:lpstr>
      <vt:lpstr>Профилактическое волонтерство</vt:lpstr>
      <vt:lpstr>Профилактическое волонтерство</vt:lpstr>
      <vt:lpstr>Профилактическое волонтерство</vt:lpstr>
      <vt:lpstr>Событийное волонтерство</vt:lpstr>
      <vt:lpstr>Перспективы развития волонтерского движения на территории Алексеевского городского округа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ппп</dc:creator>
  <cp:lastModifiedBy>HP</cp:lastModifiedBy>
  <cp:revision>65</cp:revision>
  <dcterms:created xsi:type="dcterms:W3CDTF">2022-11-30T08:06:49Z</dcterms:created>
  <dcterms:modified xsi:type="dcterms:W3CDTF">2022-11-30T13:49:12Z</dcterms:modified>
</cp:coreProperties>
</file>