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1" r:id="rId3"/>
    <p:sldId id="287" r:id="rId4"/>
    <p:sldId id="293" r:id="rId5"/>
    <p:sldId id="294" r:id="rId6"/>
    <p:sldId id="289" r:id="rId7"/>
    <p:sldId id="301" r:id="rId8"/>
    <p:sldId id="300" r:id="rId9"/>
    <p:sldId id="302" r:id="rId10"/>
    <p:sldId id="303" r:id="rId11"/>
    <p:sldId id="296" r:id="rId12"/>
    <p:sldId id="299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453" autoAdjust="0"/>
  </p:normalViewPr>
  <p:slideViewPr>
    <p:cSldViewPr>
      <p:cViewPr varScale="1">
        <p:scale>
          <a:sx n="70" d="100"/>
          <a:sy n="70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CDD6-F7D9-4B4C-AF1F-75AE38A7338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743E-E662-400F-B99A-F0164B138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ина папка\по президентским грантам\ЭкоФес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23838"/>
            <a:ext cx="9525000" cy="73056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3116"/>
            <a:ext cx="864399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Проект «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Экотакси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ea typeface="+mj-ea"/>
                <a:cs typeface="+mj-cs"/>
              </a:rPr>
              <a:t>г</a:t>
            </a:r>
            <a:r>
              <a:rPr lang="ru-RU" sz="3600" b="1" dirty="0" smtClean="0">
                <a:ea typeface="+mj-ea"/>
                <a:cs typeface="+mj-cs"/>
              </a:rPr>
              <a:t>. Курск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836712"/>
            <a:ext cx="7200800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Какие проблемы решаются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проектом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155679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Проект "</a:t>
            </a:r>
            <a:r>
              <a:rPr lang="ru-RU" sz="2000" dirty="0" err="1"/>
              <a:t>Экотакси</a:t>
            </a:r>
            <a:r>
              <a:rPr lang="ru-RU" sz="2000" dirty="0"/>
              <a:t>" решает сразу несколько проблем РСО</a:t>
            </a:r>
            <a:r>
              <a:rPr lang="ru-RU" sz="2000" dirty="0" smtClean="0"/>
              <a:t>: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</a:t>
            </a:r>
            <a:r>
              <a:rPr lang="ru-RU" sz="2000" dirty="0"/>
              <a:t>решает логистическую проблему передачи расширенного списка вторсырья от жителей города </a:t>
            </a:r>
            <a:r>
              <a:rPr lang="ru-RU" sz="2000" dirty="0" smtClean="0"/>
              <a:t>переработчикам;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smtClean="0"/>
              <a:t>люди </a:t>
            </a:r>
            <a:r>
              <a:rPr lang="ru-RU" sz="2000" dirty="0"/>
              <a:t>более охотно включаются в раздельный сбор, когда своими глазами видят какой большой процент их отходов может избежать полигона и получить вторую </a:t>
            </a:r>
            <a:r>
              <a:rPr lang="ru-RU" sz="2000" dirty="0" smtClean="0"/>
              <a:t>жизнь;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позволяет уменьшить количество свалок за счет правильно подготовленного вторсырья - переработчики с радостью берут на переработку чистое и подготовленного </a:t>
            </a:r>
            <a:r>
              <a:rPr lang="ru-RU" sz="2000" dirty="0" smtClean="0"/>
              <a:t>вторсырье;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включает в себя качественное </a:t>
            </a:r>
            <a:r>
              <a:rPr lang="ru-RU" sz="2000" dirty="0" err="1"/>
              <a:t>экопросвещение</a:t>
            </a:r>
            <a:r>
              <a:rPr lang="ru-RU" sz="2000" dirty="0"/>
              <a:t> в сфере РСО, так как на практике позволяет людям включиться в тему переработки и научиться разделять отходы под чутким руководством волонтеров.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790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285860"/>
            <a:ext cx="8553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рамках «</a:t>
            </a:r>
            <a:r>
              <a:rPr lang="ru-RU" dirty="0" err="1" smtClean="0"/>
              <a:t>Экотакси</a:t>
            </a:r>
            <a:r>
              <a:rPr lang="ru-RU" dirty="0" smtClean="0"/>
              <a:t>» также проходят и другие экологические </a:t>
            </a:r>
            <a:r>
              <a:rPr lang="ru-RU" dirty="0" smtClean="0"/>
              <a:t>а</a:t>
            </a:r>
            <a:r>
              <a:rPr lang="ru-RU" dirty="0" smtClean="0"/>
              <a:t>кции. </a:t>
            </a:r>
          </a:p>
          <a:p>
            <a:pPr algn="just"/>
            <a:r>
              <a:rPr lang="ru-RU" dirty="0" smtClean="0"/>
              <a:t>Например, прием крышечек для проекта </a:t>
            </a:r>
            <a:r>
              <a:rPr lang="ru-RU" dirty="0" smtClean="0"/>
              <a:t>«ВАЖНЫЕ МЕЛОЧИ</a:t>
            </a:r>
            <a:r>
              <a:rPr lang="ru-RU" dirty="0" smtClean="0"/>
              <a:t>» - </a:t>
            </a:r>
            <a:r>
              <a:rPr lang="ru-RU" dirty="0" smtClean="0"/>
              <a:t>экологического благотворительного проекта </a:t>
            </a:r>
            <a:r>
              <a:rPr lang="ru-RU" dirty="0"/>
              <a:t>по сбору пластиковых крышечек для помощи в реабилитации детей с ОВЗ в Курской области.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899592" y="714356"/>
            <a:ext cx="777686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«</a:t>
            </a:r>
            <a:r>
              <a:rPr lang="ru-RU" sz="3200" b="1" dirty="0" err="1" smtClean="0"/>
              <a:t>Экотакси</a:t>
            </a:r>
            <a:r>
              <a:rPr lang="ru-RU" sz="3200" b="1" dirty="0" smtClean="0"/>
              <a:t>» помогает везде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594488"/>
            <a:ext cx="5080078" cy="33606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4" name="Picture 2" descr="C:\Users\Администраторр\Desktop\CyLq6TLUb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850" y="2594488"/>
            <a:ext cx="3396175" cy="263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246101"/>
            <a:ext cx="6328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также в сборе хвойных деревьев для акций «Елки-Щепки».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1615433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Экологический благотворительный проект по сбору новогодних деревьев у населения с последующей переработкой их в щепу, идущую на подстил для животных.</a:t>
            </a:r>
            <a:endParaRPr lang="ru-RU" dirty="0"/>
          </a:p>
        </p:txBody>
      </p:sp>
      <p:pic>
        <p:nvPicPr>
          <p:cNvPr id="1028" name="Picture 4" descr="https://sun9-76.userapi.com/impg/aOp4cuUz4szCzC65nRl6SymY5HVJch3SHCQwBw/UKU7H3dpZOk.jpg?size=2560x1707&amp;quality=96&amp;sign=9e20463cc26c453aeabd979e2af85eb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00306"/>
            <a:ext cx="3571900" cy="2381732"/>
          </a:xfrm>
          <a:prstGeom prst="rect">
            <a:avLst/>
          </a:prstGeom>
          <a:noFill/>
        </p:spPr>
      </p:pic>
      <p:pic>
        <p:nvPicPr>
          <p:cNvPr id="1030" name="Picture 6" descr="https://sun9-7.userapi.com/impg/3n6FcJ434IyeFN2PczBdOR832ajf5G46K42ZtQ/CZ1-0fiGs2E.jpg?size=1440x2160&amp;quality=96&amp;sign=b31620c503d04bd39d5901529c40220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2286016" cy="3429024"/>
          </a:xfrm>
          <a:prstGeom prst="rect">
            <a:avLst/>
          </a:prstGeom>
          <a:noFill/>
        </p:spPr>
      </p:pic>
      <p:pic>
        <p:nvPicPr>
          <p:cNvPr id="1032" name="Picture 8" descr="https://sun9-24.userapi.com/impg/6LwTJhFAoXX4lGrkfTltPt3bTp_D-_kxZIPsFg/KcGDMAvvotI.jpg?size=1440x2160&amp;quality=96&amp;sign=733f152868658e41301c3ea17211614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99655"/>
            <a:ext cx="2286016" cy="341859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899592" y="714356"/>
            <a:ext cx="7776864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«</a:t>
            </a:r>
            <a:r>
              <a:rPr lang="ru-RU" sz="3200" b="1" dirty="0" err="1" smtClean="0"/>
              <a:t>Экотакси</a:t>
            </a:r>
            <a:r>
              <a:rPr lang="ru-RU" sz="3200" b="1" dirty="0" smtClean="0"/>
              <a:t>» помогает везде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ина папка\по президентским грантам\ЭкоФес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23838"/>
            <a:ext cx="9525000" cy="73056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143116"/>
            <a:ext cx="91440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Спасибо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за внимание!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тина папка\по президентским грантам\ЭкоФес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223838"/>
            <a:ext cx="9525000" cy="73056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3116"/>
            <a:ext cx="8643998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Комарова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Екатерина, руководитель экологического движения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ЭкоКурск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  <a:r>
              <a:rPr lang="en-US" sz="2800" b="1" dirty="0" smtClean="0">
                <a:ea typeface="+mj-ea"/>
                <a:cs typeface="+mj-cs"/>
              </a:rPr>
              <a:t>, </a:t>
            </a:r>
            <a:r>
              <a:rPr lang="ru-RU" sz="2800" b="1" dirty="0" smtClean="0">
                <a:ea typeface="+mj-ea"/>
                <a:cs typeface="+mj-cs"/>
              </a:rPr>
              <a:t>       8 920 266 90 57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 err="1" smtClean="0">
                <a:ea typeface="+mj-ea"/>
                <a:cs typeface="+mj-cs"/>
              </a:rPr>
              <a:t>Блог</a:t>
            </a:r>
            <a:r>
              <a:rPr lang="ru-RU" sz="2800" b="1" dirty="0" smtClean="0">
                <a:ea typeface="+mj-ea"/>
                <a:cs typeface="+mj-cs"/>
              </a:rPr>
              <a:t> про зеленый образ жизни: группа – </a:t>
            </a:r>
            <a:r>
              <a:rPr lang="ru-RU" sz="2800" b="1" dirty="0" err="1" smtClean="0">
                <a:ea typeface="+mj-ea"/>
                <a:cs typeface="+mj-cs"/>
              </a:rPr>
              <a:t>ЭкоКурск</a:t>
            </a:r>
            <a:r>
              <a:rPr lang="ru-RU" sz="2800" b="1" dirty="0" smtClean="0">
                <a:ea typeface="+mj-ea"/>
                <a:cs typeface="+mj-cs"/>
              </a:rPr>
              <a:t> </a:t>
            </a:r>
            <a:r>
              <a:rPr lang="en-US" sz="2800" b="1" dirty="0" err="1" smtClean="0">
                <a:ea typeface="+mj-ea"/>
                <a:cs typeface="+mj-cs"/>
              </a:rPr>
              <a:t>ecocitykursk</a:t>
            </a:r>
            <a:r>
              <a:rPr lang="ru-RU" sz="2800" b="1" dirty="0" smtClean="0">
                <a:ea typeface="+mj-ea"/>
                <a:cs typeface="+mj-cs"/>
              </a:rPr>
              <a:t>,        </a:t>
            </a:r>
            <a:r>
              <a:rPr lang="en-US" sz="2800" b="1" dirty="0" err="1" smtClean="0">
                <a:ea typeface="+mj-ea"/>
                <a:cs typeface="+mj-cs"/>
              </a:rPr>
              <a:t>ecokursk</a:t>
            </a:r>
            <a:endParaRPr lang="ru-RU" sz="2800" b="1" dirty="0" smtClean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ea typeface="+mj-ea"/>
                <a:cs typeface="+mj-cs"/>
              </a:rPr>
              <a:t>Проект «</a:t>
            </a:r>
            <a:r>
              <a:rPr lang="ru-RU" sz="2800" b="1" dirty="0" err="1" smtClean="0">
                <a:ea typeface="+mj-ea"/>
                <a:cs typeface="+mj-cs"/>
              </a:rPr>
              <a:t>Экотакси</a:t>
            </a:r>
            <a:r>
              <a:rPr lang="ru-RU" sz="2800" b="1" dirty="0" smtClean="0">
                <a:ea typeface="+mj-ea"/>
                <a:cs typeface="+mj-cs"/>
              </a:rPr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>       </a:t>
            </a:r>
            <a:r>
              <a:rPr lang="en-US" sz="2800" b="1" dirty="0" err="1" smtClean="0"/>
              <a:t>ecodvor_kursk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268" name="Picture 4" descr="https://static.tildacdn.com/tild6637-3635-4335-a238-306634353230/instagra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28628" cy="428628"/>
          </a:xfrm>
          <a:prstGeom prst="rect">
            <a:avLst/>
          </a:prstGeom>
          <a:noFill/>
        </p:spPr>
      </p:pic>
      <p:pic>
        <p:nvPicPr>
          <p:cNvPr id="11280" name="Picture 16" descr="https://upload.wikimedia.org/wikipedia/commons/thumb/2/21/VK.com-logo.svg/1200px-VK.com-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14752"/>
            <a:ext cx="357189" cy="357189"/>
          </a:xfrm>
          <a:prstGeom prst="rect">
            <a:avLst/>
          </a:prstGeom>
          <a:noFill/>
        </p:spPr>
      </p:pic>
      <p:pic>
        <p:nvPicPr>
          <p:cNvPr id="12" name="Picture 16" descr="https://upload.wikimedia.org/wikipedia/commons/thumb/2/21/VK.com-logo.svg/1200px-VK.com-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357189" cy="357189"/>
          </a:xfrm>
          <a:prstGeom prst="rect">
            <a:avLst/>
          </a:prstGeom>
          <a:noFill/>
        </p:spPr>
      </p:pic>
      <p:pic>
        <p:nvPicPr>
          <p:cNvPr id="11296" name="Picture 32" descr="https://www.freepngimg.com/thumb/phone/23173-6-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5432" y="2678901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716" cy="714380"/>
          </a:xfrm>
        </p:spPr>
        <p:txBody>
          <a:bodyPr>
            <a:no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Существует с апреля 2018 года и объединяет людей, желающих сохранить окружающую нас среду. </a:t>
            </a:r>
            <a:endParaRPr lang="en-US" sz="2000" b="1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857232"/>
            <a:ext cx="7643866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Экологическое движение «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ЭкоКурск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235743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Мы проводим экологические уроки для детей и взрослых, организуем посадки деревьев, субботники, проводим мастер-классы,  экологические игры, а также ведем несколько проектов.</a:t>
            </a:r>
            <a:endParaRPr lang="ru-RU" sz="2000" dirty="0"/>
          </a:p>
        </p:txBody>
      </p:sp>
      <p:pic>
        <p:nvPicPr>
          <p:cNvPr id="25" name="Picture 6" descr="D:\Катина папка\Эко\фото\X0o1_IFqT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94" y="3571877"/>
            <a:ext cx="3683025" cy="2071702"/>
          </a:xfrm>
          <a:prstGeom prst="rect">
            <a:avLst/>
          </a:prstGeom>
          <a:noFill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8680" y="3571876"/>
            <a:ext cx="1589203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Катина папка\Эко\фото\IMG_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876"/>
            <a:ext cx="2786081" cy="208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714356"/>
            <a:ext cx="8143932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мы за раздельный сбор отходов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500174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600" b="1" dirty="0" smtClean="0"/>
              <a:t> Численность населения Земли превысила 7 млрд. человек, и каждый год нас становится на 80 млн. больше.</a:t>
            </a:r>
          </a:p>
          <a:p>
            <a:pPr algn="just">
              <a:buFont typeface="Arial" charset="0"/>
              <a:buChar char="•"/>
            </a:pPr>
            <a:r>
              <a:rPr lang="ru-RU" sz="1600" b="1" dirty="0" smtClean="0"/>
              <a:t> Каждый житель России создает почти полтонны отходов в год, более 90% которых оказываются на свалках, и только 4-5% вторично перерабатываются.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143248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Свалки опасны для нашего здоровья и для природы: они часто горят и выделяют токсичные вещества, которые в конце концов возвращаются в наш организм.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50057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Всего полтора века назад появились искусственно синтезированные материалы, которые природа в принципе не может переработать – требуется наше участие.</a:t>
            </a:r>
            <a:endParaRPr lang="ru-RU" sz="1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7"/>
            <a:ext cx="20217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14620"/>
            <a:ext cx="2387395" cy="1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2085980" cy="14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714356"/>
            <a:ext cx="8143932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Раздельный сбор и вторичная переработка отходов позволяют: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143248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Сократить количество свалок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143248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Экономить ценные природные ресурсы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143512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Экономить воду и энергию при производстве товаров из вторичного сырья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072074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Сократить отходы, образующиеся в результате добычи ресурсов и производства товаров</a:t>
            </a: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1485902" cy="133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13714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14752"/>
            <a:ext cx="149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141173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052860" y="797735"/>
            <a:ext cx="475252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 проект «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Экотакси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73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Проект "</a:t>
            </a:r>
            <a:r>
              <a:rPr lang="ru-RU" dirty="0" err="1"/>
              <a:t>Экотакси</a:t>
            </a:r>
            <a:r>
              <a:rPr lang="ru-RU" dirty="0"/>
              <a:t>" был создан экологическим движением "</a:t>
            </a:r>
            <a:r>
              <a:rPr lang="ru-RU" dirty="0" err="1"/>
              <a:t>ЭкоКурск</a:t>
            </a:r>
            <a:r>
              <a:rPr lang="ru-RU" dirty="0"/>
              <a:t>" для решения проблемы раздельного сбора отходов (РСО) в г. Курске в июне 2020 года</a:t>
            </a:r>
            <a:r>
              <a:rPr lang="ru-RU" dirty="0" smtClean="0"/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1071" y="2220902"/>
            <a:ext cx="4284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Механика работы "</a:t>
            </a:r>
            <a:r>
              <a:rPr lang="ru-RU" dirty="0" err="1"/>
              <a:t>Экотакси</a:t>
            </a:r>
            <a:r>
              <a:rPr lang="ru-RU" dirty="0"/>
              <a:t>" </a:t>
            </a:r>
            <a:r>
              <a:rPr lang="ru-RU" dirty="0" smtClean="0"/>
              <a:t>заключается </a:t>
            </a:r>
            <a:r>
              <a:rPr lang="ru-RU" dirty="0"/>
              <a:t>в том, что специальная </a:t>
            </a:r>
            <a:r>
              <a:rPr lang="ru-RU" dirty="0" err="1"/>
              <a:t>брендированная</a:t>
            </a:r>
            <a:r>
              <a:rPr lang="ru-RU" dirty="0"/>
              <a:t> машина проезжает по определенным точкам города и забирает подготовленное вторсырье у всех желающих.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месте точек сбора волонтеры отвечают на вопросы участников и помогают им </a:t>
            </a:r>
            <a:r>
              <a:rPr lang="ru-RU" dirty="0" err="1"/>
              <a:t>досортировывать</a:t>
            </a:r>
            <a:r>
              <a:rPr lang="ru-RU" dirty="0"/>
              <a:t> вторсырье, если это необходимо. </a:t>
            </a:r>
            <a:r>
              <a:rPr lang="ru-RU" dirty="0" smtClean="0"/>
              <a:t>Далее все собранное вторсырье отправляется на переработку.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4" y="2348880"/>
            <a:ext cx="4084892" cy="2722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052860" y="797735"/>
            <a:ext cx="475252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проект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нуже</a:t>
            </a:r>
            <a:r>
              <a:rPr lang="ru-RU" sz="3200" b="1" dirty="0"/>
              <a:t>н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D:\Катина папка\Эко\Экотакси\фото экотакси 5.06.20\IMG_5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34" y="3628921"/>
            <a:ext cx="2784310" cy="20882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412776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Проблема раздельного сбора отходов </a:t>
            </a:r>
            <a:r>
              <a:rPr lang="ru-RU" dirty="0"/>
              <a:t>в большинстве городов связана с тем, что пунктов приема вторсырья в пешей доступности </a:t>
            </a:r>
            <a:r>
              <a:rPr lang="ru-RU" dirty="0" smtClean="0"/>
              <a:t>нет</a:t>
            </a:r>
            <a:r>
              <a:rPr lang="ru-RU" dirty="0"/>
              <a:t>. </a:t>
            </a:r>
            <a:r>
              <a:rPr lang="ru-RU" dirty="0" smtClean="0"/>
              <a:t>А </a:t>
            </a:r>
            <a:r>
              <a:rPr lang="ru-RU" dirty="0"/>
              <a:t>те, что существуют, принимают весьма ограниченный список принимаемых фракций (чаще всего это прозрачные бутылки ПЭТ и макулатура). 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446340"/>
            <a:ext cx="2172502" cy="19018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8533" y="4797575"/>
            <a:ext cx="5713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этом </a:t>
            </a:r>
            <a:r>
              <a:rPr lang="ru-RU" dirty="0"/>
              <a:t>наблюдается желание россиян иметь возможность влиять на решение проблем охраны окружающей среды и участвовать в создании благоприятной экологической обстановки вокруг себя.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3" y="3472708"/>
            <a:ext cx="5519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Кроме того, переработчики с нежеланием берут от населения вторсырье, т.к. нет качественного </a:t>
            </a:r>
            <a:r>
              <a:rPr lang="ru-RU" dirty="0" err="1"/>
              <a:t>экопросвещения</a:t>
            </a:r>
            <a:r>
              <a:rPr lang="ru-RU" dirty="0"/>
              <a:t>, поясняющего людям как правильно это вторсырье подготовить. </a:t>
            </a:r>
          </a:p>
        </p:txBody>
      </p:sp>
    </p:spTree>
    <p:extLst>
      <p:ext uri="{BB962C8B-B14F-4D97-AF65-F5344CB8AC3E}">
        <p14:creationId xmlns:p14="http://schemas.microsoft.com/office/powerpoint/2010/main" val="20568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123728" y="836712"/>
            <a:ext cx="4752528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проекта «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Экотакси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515" y="1556792"/>
            <a:ext cx="8630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Цель проекта "</a:t>
            </a:r>
            <a:r>
              <a:rPr lang="ru-RU" dirty="0" err="1"/>
              <a:t>Экотакси</a:t>
            </a:r>
            <a:r>
              <a:rPr lang="ru-RU" dirty="0"/>
              <a:t>" - повысить процент </a:t>
            </a:r>
            <a:r>
              <a:rPr lang="ru-RU" dirty="0" err="1"/>
              <a:t>перерабатываемости</a:t>
            </a:r>
            <a:r>
              <a:rPr lang="ru-RU" dirty="0"/>
              <a:t> бытовых отходов и уменьшение объема </a:t>
            </a:r>
            <a:r>
              <a:rPr lang="ru-RU" dirty="0" err="1"/>
              <a:t>захораниваемого</a:t>
            </a:r>
            <a:r>
              <a:rPr lang="ru-RU" dirty="0"/>
              <a:t> на полигоне мусора, путем создания </a:t>
            </a:r>
            <a:r>
              <a:rPr lang="ru-RU" dirty="0" err="1"/>
              <a:t>логистически</a:t>
            </a:r>
            <a:r>
              <a:rPr lang="ru-RU" dirty="0"/>
              <a:t> удобной для населения формы передачи вторсырья на переработку, а также его грамотного </a:t>
            </a:r>
            <a:r>
              <a:rPr lang="ru-RU" dirty="0" err="1"/>
              <a:t>экопросвещения</a:t>
            </a:r>
            <a:r>
              <a:rPr lang="ru-RU" dirty="0"/>
              <a:t> волонтерами.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4" y="3120011"/>
            <a:ext cx="4247838" cy="2830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20047"/>
            <a:ext cx="4247784" cy="28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836712"/>
            <a:ext cx="7200800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проекта «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Экотакси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0899" y="1556793"/>
            <a:ext cx="5251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июня 2020 года волонтёрами "</a:t>
            </a:r>
            <a:r>
              <a:rPr lang="ru-RU" dirty="0" err="1"/>
              <a:t>Экотакси</a:t>
            </a:r>
            <a:r>
              <a:rPr lang="ru-RU" dirty="0"/>
              <a:t>" было принято от населения более 20 тонн качественно подготовленного вторсырья. Число участников проекта - более 2000 и постоянно растет. Есть запросы от населения на расширение маршрутов и большее количество выездов.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952328" cy="4428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11119"/>
            <a:ext cx="4011134" cy="2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595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Solar</cp:lastModifiedBy>
  <cp:revision>112</cp:revision>
  <dcterms:created xsi:type="dcterms:W3CDTF">2019-06-05T21:13:43Z</dcterms:created>
  <dcterms:modified xsi:type="dcterms:W3CDTF">2021-07-03T16:14:30Z</dcterms:modified>
</cp:coreProperties>
</file>