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5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4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7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1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2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4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79B0-13E9-421B-8794-E5114126D71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9776-F695-4734-8F36-1C1615CA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" y="555650"/>
            <a:ext cx="2599775" cy="2274573"/>
          </a:xfrm>
          <a:prstGeom prst="rect">
            <a:avLst/>
          </a:prstGeom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543574" y="79899"/>
            <a:ext cx="8992997" cy="684468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Макаровские историко-краеведческие чтения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«Наша летопись: </a:t>
            </a:r>
            <a:b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кузница педагогических кадров»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Поча, 2023</a:t>
            </a:r>
            <a:endParaRPr lang="ru-RU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7567288" y="3630227"/>
            <a:ext cx="3648723" cy="2983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Дорофеев Роман Михайлович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«Волошевская школа»,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</a:t>
            </a:r>
          </a:p>
          <a:p>
            <a:pPr algn="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Головкова Наталья Васильевна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«Волошевская школа»,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школы</a:t>
            </a:r>
          </a:p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Баева Надежда Николаевна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«Волошевская библиотека»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библиотекарь</a:t>
            </a:r>
            <a:endParaRPr lang="ru-RU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52" y="555650"/>
            <a:ext cx="2105757" cy="21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3909" cy="810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3976" y="1804144"/>
            <a:ext cx="11098635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начале 50-х годов начал образовываться новый лесной посёлок Поча, на берегу одноименной реки. Посёлок лесозаготовителей начал активно развиваться, строиться и расширяться. Но школы на территории посёлка не было, ученикам приходилось пешком ходить за 4 километра в соседний поселок Усть-Поча, где располагалась восьмилетняя школа.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В середине 70-х годов началось строительство школы в посёлке Поча. И уже 1 сентября 1967 года Волошевская восьмилетняя школа приняла своих учеников.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1970 году было построено здание интерната для проживания учащихся из посёлка Нижнее Устье и деревни Вершинино. 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в 1975 году было построено здание начальной школы.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Историческая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18973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3909" cy="810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3137" y="957321"/>
            <a:ext cx="11098635" cy="5559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1977 году Волошевская восьмилетняя школа была преобразована в Волошевскую среднюю школу.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2003 году на основании постановления Главы администрации МО «Плесецкий район» были присоединены структурные подразделения: «Усть - Поченская основная школа» и «Детский сад посёлка Поча».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2006 году структурное подразделение «Усть-Поченская основная школа» была реорганизована в начальную школу, а основное звено переведено в Волошевскую среднюю.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2008 году структурное подразделение «Усть-Поченская начальная школа» была закрыта, а учащиеся переведены в «Волошевскую среднюю школу».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2015 года переименована в муниципальное бюджетное общеобразовательное учреждение «Волошевская средняя школа» в структуре «Детский сад посёлка Поча».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95587" y="155401"/>
            <a:ext cx="10515600" cy="910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Историческая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91720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" y="0"/>
            <a:ext cx="12173909" cy="81040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6862" y="230542"/>
            <a:ext cx="11641015" cy="707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Педагогический коллектив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35" y="1168387"/>
            <a:ext cx="9050019" cy="5497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8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63" y="2280546"/>
            <a:ext cx="2599775" cy="2274573"/>
          </a:xfrm>
          <a:prstGeom prst="rect">
            <a:avLst/>
          </a:prstGeom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543574" y="79899"/>
            <a:ext cx="8992997" cy="6844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76" y="2449362"/>
            <a:ext cx="2105757" cy="21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34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Microsoft PowerPoint" id="{DB30193D-856A-43B5-A372-31642532D161}" vid="{87E30E56-6D4A-4081-A6A3-18FACF254B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МБОУ Волошевская школа</Template>
  <TotalTime>92</TotalTime>
  <Words>13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V Макаровские историко-краеведческие чтения               «Наша летопись:  кузница педагогических кадров»                п. Поча, 2023</vt:lpstr>
      <vt:lpstr>Историческая справка</vt:lpstr>
      <vt:lpstr>Презентация PowerPoint</vt:lpstr>
      <vt:lpstr>Презентация PowerPoint</vt:lpstr>
      <vt:lpstr>                                     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Макаровские историко-краеведческие чтения               «Наша летопись:  кузница педагогических кадров»                п. Поча, 2023</dc:title>
  <dc:creator>User</dc:creator>
  <cp:lastModifiedBy>1</cp:lastModifiedBy>
  <cp:revision>18</cp:revision>
  <dcterms:created xsi:type="dcterms:W3CDTF">2023-09-15T04:52:16Z</dcterms:created>
  <dcterms:modified xsi:type="dcterms:W3CDTF">2023-10-20T08:56:00Z</dcterms:modified>
</cp:coreProperties>
</file>