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  <p:sldMasterId id="2147483696" r:id="rId2"/>
  </p:sldMasterIdLst>
  <p:notesMasterIdLst>
    <p:notesMasterId r:id="rId43"/>
  </p:notesMasterIdLst>
  <p:sldIdLst>
    <p:sldId id="1946" r:id="rId3"/>
    <p:sldId id="1940" r:id="rId4"/>
    <p:sldId id="1975" r:id="rId5"/>
    <p:sldId id="1944" r:id="rId6"/>
    <p:sldId id="1948" r:id="rId7"/>
    <p:sldId id="1942" r:id="rId8"/>
    <p:sldId id="1941" r:id="rId9"/>
    <p:sldId id="1951" r:id="rId10"/>
    <p:sldId id="1943" r:id="rId11"/>
    <p:sldId id="1949" r:id="rId12"/>
    <p:sldId id="1950" r:id="rId13"/>
    <p:sldId id="1952" r:id="rId14"/>
    <p:sldId id="1953" r:id="rId15"/>
    <p:sldId id="1954" r:id="rId16"/>
    <p:sldId id="1955" r:id="rId17"/>
    <p:sldId id="1956" r:id="rId18"/>
    <p:sldId id="1957" r:id="rId19"/>
    <p:sldId id="1958" r:id="rId20"/>
    <p:sldId id="1959" r:id="rId21"/>
    <p:sldId id="1960" r:id="rId22"/>
    <p:sldId id="1961" r:id="rId23"/>
    <p:sldId id="1962" r:id="rId24"/>
    <p:sldId id="1963" r:id="rId25"/>
    <p:sldId id="1964" r:id="rId26"/>
    <p:sldId id="1967" r:id="rId27"/>
    <p:sldId id="1965" r:id="rId28"/>
    <p:sldId id="1966" r:id="rId29"/>
    <p:sldId id="1994" r:id="rId30"/>
    <p:sldId id="1968" r:id="rId31"/>
    <p:sldId id="1973" r:id="rId32"/>
    <p:sldId id="1969" r:id="rId33"/>
    <p:sldId id="1993" r:id="rId34"/>
    <p:sldId id="1970" r:id="rId35"/>
    <p:sldId id="1971" r:id="rId36"/>
    <p:sldId id="1985" r:id="rId37"/>
    <p:sldId id="1972" r:id="rId38"/>
    <p:sldId id="1995" r:id="rId39"/>
    <p:sldId id="1992" r:id="rId40"/>
    <p:sldId id="1996" r:id="rId41"/>
    <p:sldId id="1997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375"/>
    <a:srgbClr val="637B9B"/>
    <a:srgbClr val="F4F5F6"/>
    <a:srgbClr val="35112B"/>
    <a:srgbClr val="9AC5E6"/>
    <a:srgbClr val="9BC2E9"/>
    <a:srgbClr val="461938"/>
    <a:srgbClr val="743551"/>
    <a:srgbClr val="35112A"/>
    <a:srgbClr val="7535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86" autoAdjust="0"/>
    <p:restoredTop sz="93376" autoAdjust="0"/>
  </p:normalViewPr>
  <p:slideViewPr>
    <p:cSldViewPr snapToGrid="0">
      <p:cViewPr>
        <p:scale>
          <a:sx n="66" d="100"/>
          <a:sy n="66" d="100"/>
        </p:scale>
        <p:origin x="-2508" y="-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E0BA7-50DA-47A2-8E97-2D3DCFF13EC2}" type="datetimeFigureOut">
              <a:rPr lang="ru-RU" smtClean="0"/>
              <a:pPr/>
              <a:t>22.05.2025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AD49F-D4F1-4A48-AA6A-E314FE3A4F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40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63CA5-3D23-4C0E-BD21-4DAA5EFD125B}" type="datetime1">
              <a:rPr lang="ru-RU" smtClean="0"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737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41D9-1CC0-4C58-B80B-BB2BC2B7FD07}" type="datetime1">
              <a:rPr lang="ru-RU" smtClean="0"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241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B04B0-A74E-420A-854A-C1A7F40CF439}" type="datetime1">
              <a:rPr lang="ru-RU" smtClean="0"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021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07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173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03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861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08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379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67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D497-9948-4367-B04D-78D14EC1C778}" type="datetime1">
              <a:rPr lang="ru-RU" smtClean="0"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58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67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84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883A9-A8DA-4518-85F9-E3F855E9BF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362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FEA0-FD07-4B4C-92EC-D79D7778AE59}" type="datetime1">
              <a:rPr lang="ru-RU" smtClean="0"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75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01E8-1E89-421A-86F1-B70780C863EA}" type="datetime1">
              <a:rPr lang="ru-RU" smtClean="0"/>
              <a:t>22.05.2025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70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821F-DCF8-47D8-89F5-F9183205238B}" type="datetime1">
              <a:rPr lang="ru-RU" smtClean="0"/>
              <a:t>22.05.2025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1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B6B55-E46C-470D-B5B9-37626CB0F785}" type="datetime1">
              <a:rPr lang="ru-RU" smtClean="0"/>
              <a:t>22.05.2025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53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B3755-9E4A-4117-AD00-0AE37917634E}" type="datetime1">
              <a:rPr lang="ru-RU" smtClean="0"/>
              <a:t>22.05.2025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651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54E-AC35-4C4A-9B84-55FCCED413F0}" type="datetime1">
              <a:rPr lang="ru-RU" smtClean="0"/>
              <a:t>22.05.2025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5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1733D-53E6-4A53-9B0B-1E684191E2F5}" type="datetime1">
              <a:rPr lang="ru-RU" smtClean="0"/>
              <a:t>22.05.2025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4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7B5C5-8E5D-47DE-AAD2-E07136EA9B93}" type="datetime1">
              <a:rPr lang="ru-RU" smtClean="0"/>
              <a:t>22.05.2025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FD70D-FD45-4992-B0BE-118D756915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57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883A9-A8DA-4518-85F9-E3F855E9BF8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22.05.2025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FD70D-FD45-4992-B0BE-118D7569159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51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.png"/><Relationship Id="rId7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.png"/><Relationship Id="rId7" Type="http://schemas.openxmlformats.org/officeDocument/2006/relationships/image" Target="../media/image4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5.png"/><Relationship Id="rId9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4.png"/><Relationship Id="rId7" Type="http://schemas.openxmlformats.org/officeDocument/2006/relationships/image" Target="../media/image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87128" cy="68576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7" y="276713"/>
            <a:ext cx="1122909" cy="15086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987" y="421587"/>
            <a:ext cx="1049672" cy="13631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54137" y="561685"/>
            <a:ext cx="88225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54375"/>
                </a:solidFill>
                <a:latin typeface="Styrene A Web Med" pitchFamily="2" charset="-52"/>
              </a:rPr>
              <a:t>БОГОРОДСКИЙ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54453" y="1106507"/>
            <a:ext cx="88225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54375"/>
                </a:solidFill>
                <a:latin typeface="Styrene A Web Med" pitchFamily="2" charset="-52"/>
              </a:rPr>
              <a:t>ГОРОДСКОЙ</a:t>
            </a:r>
            <a:r>
              <a:rPr lang="ru-RU" sz="2200" dirty="0">
                <a:solidFill>
                  <a:srgbClr val="054375"/>
                </a:solidFill>
                <a:latin typeface="Styrene A Web Med" pitchFamily="2" charset="-52"/>
              </a:rPr>
              <a:t> ОКРУГ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AE3CA21-527F-B81D-779C-789F908F8464}"/>
              </a:ext>
            </a:extLst>
          </p:cNvPr>
          <p:cNvSpPr/>
          <p:nvPr/>
        </p:nvSpPr>
        <p:spPr>
          <a:xfrm>
            <a:off x="1051560" y="3078480"/>
            <a:ext cx="10287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spc="120" dirty="0">
                <a:solidFill>
                  <a:srgbClr val="054375"/>
                </a:solidFill>
                <a:latin typeface="Bebas Neue Bold" panose="020B0606020202050201" pitchFamily="34" charset="-52"/>
              </a:rPr>
              <a:t>Отчет о работе </a:t>
            </a:r>
            <a:r>
              <a:rPr lang="ru-RU" sz="6600" b="1" spc="12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в сфере культуры</a:t>
            </a:r>
          </a:p>
          <a:p>
            <a:pPr algn="ctr"/>
            <a:r>
              <a:rPr lang="ru-RU" sz="6600" b="1" spc="12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в 2024 </a:t>
            </a:r>
            <a:r>
              <a:rPr lang="ru-RU" sz="6600" b="1" spc="120" dirty="0">
                <a:solidFill>
                  <a:srgbClr val="054375"/>
                </a:solidFill>
                <a:latin typeface="Bebas Neue Bold" panose="020B0606020202050201" pitchFamily="34" charset="-52"/>
              </a:rPr>
              <a:t>году </a:t>
            </a:r>
            <a:endParaRPr lang="ru-RU" sz="6600" spc="12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047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" y="12334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0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10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83205" y="770236"/>
            <a:ext cx="98853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участие </a:t>
            </a:r>
            <a:r>
              <a:rPr lang="ru-RU" sz="4400" b="1" spc="150" dirty="0">
                <a:solidFill>
                  <a:srgbClr val="054375"/>
                </a:solidFill>
                <a:latin typeface="Bebas Neue Bold" panose="020B0606020202050201" pitchFamily="34" charset="-52"/>
              </a:rPr>
              <a:t>в </a:t>
            </a:r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госпрограмме </a:t>
            </a:r>
            <a:r>
              <a:rPr lang="ru-RU" sz="4400" b="1" spc="150" dirty="0">
                <a:solidFill>
                  <a:srgbClr val="054375"/>
                </a:solidFill>
                <a:latin typeface="Bebas Neue Bold" panose="020B0606020202050201" pitchFamily="34" charset="-52"/>
              </a:rPr>
              <a:t>Московской </a:t>
            </a:r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области</a:t>
            </a:r>
            <a:endParaRPr lang="ru-RU" sz="4400" spc="15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3205" y="1642505"/>
            <a:ext cx="98207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центральная библиотека им. А.С. Пушкина </a:t>
            </a:r>
            <a:r>
              <a:rPr lang="ru-RU" sz="2400" dirty="0" err="1" smtClean="0">
                <a:solidFill>
                  <a:srgbClr val="054375"/>
                </a:solidFill>
                <a:latin typeface="Bebas Neue Bold" panose="020B0606020202050201" pitchFamily="34" charset="-52"/>
              </a:rPr>
              <a:t>богородского</a:t>
            </a: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городского округа  приобретено    </a:t>
            </a:r>
            <a:r>
              <a:rPr lang="ru-RU" sz="4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2 690 </a:t>
            </a: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экз. книг                      на </a:t>
            </a:r>
            <a:r>
              <a:rPr lang="ru-RU" sz="2400" dirty="0">
                <a:solidFill>
                  <a:srgbClr val="054375"/>
                </a:solidFill>
                <a:latin typeface="Bebas Neue Bold" panose="020B0606020202050201" pitchFamily="34" charset="-52"/>
              </a:rPr>
              <a:t>сумму </a:t>
            </a: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</a:t>
            </a:r>
            <a:r>
              <a:rPr lang="ru-RU" sz="4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1,2</a:t>
            </a: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</a:t>
            </a:r>
            <a:r>
              <a:rPr lang="ru-RU" sz="3200" dirty="0">
                <a:solidFill>
                  <a:srgbClr val="054375"/>
                </a:solidFill>
                <a:latin typeface="Bebas Neue Bold" panose="020B0606020202050201" pitchFamily="34" charset="-52"/>
              </a:rPr>
              <a:t>млн. руб.</a:t>
            </a:r>
            <a:r>
              <a:rPr lang="ru-RU" sz="2400" dirty="0">
                <a:solidFill>
                  <a:srgbClr val="054375"/>
                </a:solidFill>
                <a:latin typeface="Bebas Neue Bold" panose="020B0606020202050201" pitchFamily="34" charset="-52"/>
              </a:rPr>
              <a:t> </a:t>
            </a:r>
          </a:p>
        </p:txBody>
      </p:sp>
      <p:pic>
        <p:nvPicPr>
          <p:cNvPr id="22" name="Picture 2" descr="C:\Users\USER\Desktop\Книг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029" y="2892816"/>
            <a:ext cx="4477372" cy="336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USER\Desktop\книги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038" y="2892815"/>
            <a:ext cx="4489477" cy="336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8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" y="322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0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11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9040" y="693965"/>
            <a:ext cx="9786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участие </a:t>
            </a:r>
            <a:r>
              <a:rPr lang="ru-RU" sz="4400" b="1" spc="150" dirty="0">
                <a:solidFill>
                  <a:srgbClr val="054375"/>
                </a:solidFill>
                <a:latin typeface="Bebas Neue Bold" panose="020B0606020202050201" pitchFamily="34" charset="-52"/>
              </a:rPr>
              <a:t>в </a:t>
            </a:r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госпрограмме </a:t>
            </a:r>
            <a:r>
              <a:rPr lang="ru-RU" sz="4400" b="1" spc="150" dirty="0">
                <a:solidFill>
                  <a:srgbClr val="054375"/>
                </a:solidFill>
                <a:latin typeface="Bebas Neue Bold" panose="020B0606020202050201" pitchFamily="34" charset="-52"/>
              </a:rPr>
              <a:t>Московской </a:t>
            </a:r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области</a:t>
            </a:r>
            <a:endParaRPr lang="ru-RU" sz="4400" spc="15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7736" y="1559378"/>
            <a:ext cx="94079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Дубровская, </a:t>
            </a:r>
            <a:r>
              <a:rPr lang="ru-RU" sz="2400" dirty="0" err="1" smtClean="0">
                <a:solidFill>
                  <a:srgbClr val="054375"/>
                </a:solidFill>
                <a:latin typeface="Bebas Neue Bold" panose="020B0606020202050201" pitchFamily="34" charset="-52"/>
              </a:rPr>
              <a:t>обуховская</a:t>
            </a:r>
            <a:r>
              <a:rPr lang="ru-RU" sz="2400" dirty="0">
                <a:solidFill>
                  <a:srgbClr val="054375"/>
                </a:solidFill>
                <a:latin typeface="Bebas Neue Bold" panose="020B0606020202050201" pitchFamily="34" charset="-52"/>
              </a:rPr>
              <a:t> </a:t>
            </a: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и </a:t>
            </a:r>
            <a:r>
              <a:rPr lang="ru-RU" sz="2400" dirty="0" err="1" smtClean="0">
                <a:solidFill>
                  <a:srgbClr val="054375"/>
                </a:solidFill>
                <a:latin typeface="Bebas Neue Bold" panose="020B0606020202050201" pitchFamily="34" charset="-52"/>
              </a:rPr>
              <a:t>электроуглинская</a:t>
            </a: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детские музыкальные школы   </a:t>
            </a:r>
          </a:p>
          <a:p>
            <a:r>
              <a:rPr lang="ru-RU" sz="2400" dirty="0">
                <a:solidFill>
                  <a:srgbClr val="054375"/>
                </a:solidFill>
                <a:latin typeface="Bebas Neue Bold" panose="020B0606020202050201" pitchFamily="34" charset="-52"/>
              </a:rPr>
              <a:t> </a:t>
            </a: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                        приобретено  музыкальных инструментов на </a:t>
            </a:r>
            <a:r>
              <a:rPr lang="ru-RU" sz="2400" dirty="0">
                <a:solidFill>
                  <a:srgbClr val="054375"/>
                </a:solidFill>
                <a:latin typeface="Bebas Neue Bold" panose="020B0606020202050201" pitchFamily="34" charset="-52"/>
              </a:rPr>
              <a:t>сумму </a:t>
            </a:r>
            <a:r>
              <a:rPr lang="ru-RU" sz="4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34,5 </a:t>
            </a: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</a:t>
            </a:r>
            <a:r>
              <a:rPr lang="ru-RU" sz="3200" dirty="0">
                <a:solidFill>
                  <a:srgbClr val="054375"/>
                </a:solidFill>
                <a:latin typeface="Bebas Neue Bold" panose="020B0606020202050201" pitchFamily="34" charset="-52"/>
              </a:rPr>
              <a:t>млн. руб.</a:t>
            </a:r>
            <a:r>
              <a:rPr lang="ru-RU" sz="2400" dirty="0">
                <a:solidFill>
                  <a:srgbClr val="054375"/>
                </a:solidFill>
                <a:latin typeface="Bebas Neue Bold" panose="020B0606020202050201" pitchFamily="34" charset="-52"/>
              </a:rPr>
              <a:t> </a:t>
            </a:r>
          </a:p>
        </p:txBody>
      </p:sp>
      <p:pic>
        <p:nvPicPr>
          <p:cNvPr id="22" name="Picture 2" descr="C:\Users\USER\Desktop\ПРЕЗЕНТАЦИЯ\Укрепление МТС в 2024\Приобретения\ДДМШ\photo_2024-09-03_15-44-47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4" y="2981128"/>
            <a:ext cx="3226662" cy="312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USER\Desktop\ПРЕЗЕНТАЦИЯ\Укрепление МТС в 2024\Приобретения\ЭДМШ\photo_2024-09-03_15-45-06 (3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597" y="2981128"/>
            <a:ext cx="3340219" cy="315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USER\Desktop\ПРЕЗЕНТАЦИЯ\Укрепление МТС в 2024\Приобретения\ОДМШ\photo_2024-08-13_15-22-4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64" y="2981128"/>
            <a:ext cx="3799500" cy="315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6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" y="322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0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12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9040" y="693965"/>
            <a:ext cx="9786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участие </a:t>
            </a:r>
            <a:r>
              <a:rPr lang="ru-RU" sz="4400" b="1" spc="150" dirty="0">
                <a:solidFill>
                  <a:srgbClr val="054375"/>
                </a:solidFill>
                <a:latin typeface="Bebas Neue Bold" panose="020B0606020202050201" pitchFamily="34" charset="-52"/>
              </a:rPr>
              <a:t>в </a:t>
            </a:r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госпрограмме </a:t>
            </a:r>
            <a:r>
              <a:rPr lang="ru-RU" sz="4400" b="1" spc="150" dirty="0">
                <a:solidFill>
                  <a:srgbClr val="054375"/>
                </a:solidFill>
                <a:latin typeface="Bebas Neue Bold" panose="020B0606020202050201" pitchFamily="34" charset="-52"/>
              </a:rPr>
              <a:t>Московской </a:t>
            </a:r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области</a:t>
            </a:r>
            <a:endParaRPr lang="ru-RU" sz="4400" spc="15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7737" y="1559378"/>
            <a:ext cx="961117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Дубровская, </a:t>
            </a:r>
            <a:r>
              <a:rPr lang="ru-RU" sz="2400" dirty="0" err="1" smtClean="0">
                <a:solidFill>
                  <a:srgbClr val="054375"/>
                </a:solidFill>
                <a:latin typeface="Bebas Neue Bold" panose="020B0606020202050201" pitchFamily="34" charset="-52"/>
              </a:rPr>
              <a:t>обуховская</a:t>
            </a:r>
            <a:r>
              <a:rPr lang="ru-RU" sz="2400" dirty="0">
                <a:solidFill>
                  <a:srgbClr val="054375"/>
                </a:solidFill>
                <a:latin typeface="Bebas Neue Bold" panose="020B0606020202050201" pitchFamily="34" charset="-52"/>
              </a:rPr>
              <a:t> </a:t>
            </a: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и </a:t>
            </a:r>
            <a:r>
              <a:rPr lang="ru-RU" sz="2400" dirty="0" err="1" smtClean="0">
                <a:solidFill>
                  <a:srgbClr val="054375"/>
                </a:solidFill>
                <a:latin typeface="Bebas Neue Bold" panose="020B0606020202050201" pitchFamily="34" charset="-52"/>
              </a:rPr>
              <a:t>электроуглинская</a:t>
            </a: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детские музыкальные школы   </a:t>
            </a:r>
          </a:p>
          <a:p>
            <a:r>
              <a:rPr lang="ru-RU" sz="2400" dirty="0">
                <a:solidFill>
                  <a:srgbClr val="054375"/>
                </a:solidFill>
                <a:latin typeface="Bebas Neue Bold" panose="020B0606020202050201" pitchFamily="34" charset="-52"/>
              </a:rPr>
              <a:t> </a:t>
            </a: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                        приобретено  музыкальных инструментов на </a:t>
            </a:r>
            <a:r>
              <a:rPr lang="ru-RU" sz="2400" dirty="0">
                <a:solidFill>
                  <a:srgbClr val="054375"/>
                </a:solidFill>
                <a:latin typeface="Bebas Neue Bold" panose="020B0606020202050201" pitchFamily="34" charset="-52"/>
              </a:rPr>
              <a:t>сумму </a:t>
            </a:r>
            <a:r>
              <a:rPr lang="ru-RU" sz="4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34,5 </a:t>
            </a: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</a:t>
            </a:r>
            <a:r>
              <a:rPr lang="ru-RU" sz="3200" dirty="0">
                <a:solidFill>
                  <a:srgbClr val="054375"/>
                </a:solidFill>
                <a:latin typeface="Bebas Neue Bold" panose="020B0606020202050201" pitchFamily="34" charset="-52"/>
              </a:rPr>
              <a:t>млн. руб.</a:t>
            </a:r>
            <a:r>
              <a:rPr lang="ru-RU" sz="2400" dirty="0">
                <a:solidFill>
                  <a:srgbClr val="054375"/>
                </a:solidFill>
                <a:latin typeface="Bebas Neue Bold" panose="020B0606020202050201" pitchFamily="34" charset="-52"/>
              </a:rPr>
              <a:t> </a:t>
            </a:r>
          </a:p>
        </p:txBody>
      </p:sp>
      <p:pic>
        <p:nvPicPr>
          <p:cNvPr id="22" name="Picture 4" descr="C:\Users\USER\Desktop\ПРЕЗЕНТАЦИЯ\Укрепление МТС в 2024\Приобретения\ДДМШ\photo_2024-05-07_17-07-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9" y="2882775"/>
            <a:ext cx="5920217" cy="361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USER\Desktop\ПРЕЗЕНТАЦИЯ\Укрепление МТС в 2024\Приобретения\ЭДМШ\photo_2024-05-22_11-31-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973" y="2879317"/>
            <a:ext cx="3608577" cy="361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7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" y="322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0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13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9040" y="693965"/>
            <a:ext cx="9989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участие </a:t>
            </a:r>
            <a:r>
              <a:rPr lang="ru-RU" sz="4400" b="1" spc="150" dirty="0">
                <a:solidFill>
                  <a:srgbClr val="054375"/>
                </a:solidFill>
                <a:latin typeface="Bebas Neue Bold" panose="020B0606020202050201" pitchFamily="34" charset="-52"/>
              </a:rPr>
              <a:t>в </a:t>
            </a:r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госпрограмме </a:t>
            </a:r>
            <a:r>
              <a:rPr lang="ru-RU" sz="4400" b="1" spc="150" dirty="0">
                <a:solidFill>
                  <a:srgbClr val="054375"/>
                </a:solidFill>
                <a:latin typeface="Bebas Neue Bold" panose="020B0606020202050201" pitchFamily="34" charset="-52"/>
              </a:rPr>
              <a:t>Московской </a:t>
            </a:r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области</a:t>
            </a:r>
            <a:endParaRPr lang="ru-RU" sz="4400" spc="15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21" name="Picture 3" descr="C:\Users\USER\Desktop\ПРЕЗЕНТАЦИЯ\Баланов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46" y="1657219"/>
            <a:ext cx="3862969" cy="443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47270" y="2945428"/>
            <a:ext cx="73787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Лучшему </a:t>
            </a:r>
            <a:r>
              <a:rPr lang="ru-RU" sz="2400" dirty="0">
                <a:solidFill>
                  <a:srgbClr val="054375"/>
                </a:solidFill>
                <a:latin typeface="Bebas Neue Bold" panose="020B0606020202050201" pitchFamily="34" charset="-52"/>
              </a:rPr>
              <a:t>в Московской области  по специальности «Фортепиано» </a:t>
            </a: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учащемуся </a:t>
            </a:r>
            <a:r>
              <a:rPr lang="ru-RU" sz="2400" dirty="0" err="1" smtClean="0">
                <a:solidFill>
                  <a:srgbClr val="054375"/>
                </a:solidFill>
                <a:latin typeface="Bebas Neue Bold" panose="020B0606020202050201" pitchFamily="34" charset="-52"/>
              </a:rPr>
              <a:t>электроуглинской</a:t>
            </a: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детской музыкальной школы     </a:t>
            </a:r>
            <a:r>
              <a:rPr lang="ru-RU" sz="3200" dirty="0" err="1" smtClean="0">
                <a:solidFill>
                  <a:srgbClr val="054375"/>
                </a:solidFill>
                <a:latin typeface="Bebas Neue Bold" panose="020B0606020202050201" pitchFamily="34" charset="-52"/>
              </a:rPr>
              <a:t>владиславу</a:t>
            </a:r>
            <a:r>
              <a:rPr lang="ru-RU" sz="32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</a:t>
            </a:r>
            <a:r>
              <a:rPr lang="ru-RU" sz="3200" dirty="0" err="1" smtClean="0">
                <a:solidFill>
                  <a:srgbClr val="054375"/>
                </a:solidFill>
                <a:latin typeface="Bebas Neue Bold" panose="020B0606020202050201" pitchFamily="34" charset="-52"/>
              </a:rPr>
              <a:t>баланову</a:t>
            </a: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</a:t>
            </a:r>
          </a:p>
          <a:p>
            <a:r>
              <a:rPr lang="ru-RU" sz="2400" dirty="0">
                <a:solidFill>
                  <a:srgbClr val="054375"/>
                </a:solidFill>
                <a:latin typeface="Bebas Neue Bold" panose="020B0606020202050201" pitchFamily="34" charset="-52"/>
              </a:rPr>
              <a:t> </a:t>
            </a: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           приобретен  цифровой рояль на сумму  </a:t>
            </a:r>
            <a:r>
              <a:rPr lang="ru-RU" sz="4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1,5 </a:t>
            </a: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</a:t>
            </a:r>
            <a:r>
              <a:rPr lang="ru-RU" sz="3200" dirty="0">
                <a:solidFill>
                  <a:srgbClr val="054375"/>
                </a:solidFill>
                <a:latin typeface="Bebas Neue Bold" panose="020B0606020202050201" pitchFamily="34" charset="-52"/>
              </a:rPr>
              <a:t>млн. руб.</a:t>
            </a:r>
            <a:r>
              <a:rPr lang="ru-RU" sz="2400" dirty="0">
                <a:solidFill>
                  <a:srgbClr val="054375"/>
                </a:solidFill>
                <a:latin typeface="Bebas Neue Bold" panose="020B0606020202050201" pitchFamily="34" charset="-5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042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" y="-13675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0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14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4057" y="738535"/>
            <a:ext cx="10559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Укрепление материально-технической базы</a:t>
            </a:r>
            <a:endParaRPr lang="ru-RU" sz="4400" spc="150" dirty="0"/>
          </a:p>
        </p:txBody>
      </p:sp>
      <p:sp>
        <p:nvSpPr>
          <p:cNvPr id="21" name="TextBox 20"/>
          <p:cNvSpPr txBox="1"/>
          <p:nvPr/>
        </p:nvSpPr>
        <p:spPr>
          <a:xfrm>
            <a:off x="574345" y="1961330"/>
            <a:ext cx="115592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spc="120" dirty="0">
                <a:solidFill>
                  <a:srgbClr val="637B9B"/>
                </a:solidFill>
                <a:latin typeface="Bebas Neue Bold" panose="020B0606020202050201" pitchFamily="34" charset="-52"/>
              </a:rPr>
              <a:t>За счет средств бюджета Богородского </a:t>
            </a:r>
            <a:r>
              <a:rPr lang="ru-RU" sz="3600" spc="12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округа запланированы ремонтные </a:t>
            </a:r>
            <a:r>
              <a:rPr lang="ru-RU" sz="3600" spc="120" dirty="0">
                <a:solidFill>
                  <a:srgbClr val="637B9B"/>
                </a:solidFill>
                <a:latin typeface="Bebas Neue Bold" panose="020B0606020202050201" pitchFamily="34" charset="-52"/>
              </a:rPr>
              <a:t>работы </a:t>
            </a:r>
            <a:r>
              <a:rPr lang="ru-RU" sz="3600" spc="12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 в </a:t>
            </a:r>
            <a:r>
              <a:rPr lang="ru-RU" sz="4000" spc="12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16</a:t>
            </a:r>
            <a:r>
              <a:rPr lang="ru-RU" sz="3600" spc="12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  </a:t>
            </a:r>
            <a:r>
              <a:rPr lang="ru-RU" sz="3600" spc="120" dirty="0">
                <a:solidFill>
                  <a:srgbClr val="637B9B"/>
                </a:solidFill>
                <a:latin typeface="Bebas Neue Bold" panose="020B0606020202050201" pitchFamily="34" charset="-52"/>
              </a:rPr>
              <a:t>учреждениях </a:t>
            </a:r>
            <a:r>
              <a:rPr lang="ru-RU" sz="3600" spc="12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на сумму   </a:t>
            </a:r>
            <a:r>
              <a:rPr lang="ru-RU" sz="40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76 182</a:t>
            </a:r>
            <a:r>
              <a:rPr lang="ru-RU" sz="36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тыс. </a:t>
            </a:r>
            <a:r>
              <a:rPr lang="ru-RU" sz="3600" dirty="0">
                <a:solidFill>
                  <a:srgbClr val="054375"/>
                </a:solidFill>
                <a:latin typeface="Bebas Neue Bold" panose="020B0606020202050201" pitchFamily="34" charset="-52"/>
              </a:rPr>
              <a:t>руб</a:t>
            </a:r>
            <a:r>
              <a:rPr lang="ru-RU" sz="36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.</a:t>
            </a:r>
            <a:endParaRPr lang="ru-RU" sz="3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373161" y="3875602"/>
            <a:ext cx="10171795" cy="2072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spcAft>
                <a:spcPts val="1000"/>
              </a:spcAft>
            </a:pPr>
            <a:r>
              <a:rPr lang="ru-RU" sz="3200" dirty="0">
                <a:solidFill>
                  <a:srgbClr val="054375"/>
                </a:solidFill>
                <a:latin typeface="Bebas Neue Bold" panose="020B0606020202050201" pitchFamily="34" charset="-52"/>
                <a:ea typeface="Times New Roman"/>
              </a:rPr>
              <a:t>Законтрактовано </a:t>
            </a:r>
            <a:r>
              <a:rPr lang="ru-RU" sz="3200" dirty="0" smtClean="0">
                <a:solidFill>
                  <a:srgbClr val="054375"/>
                </a:solidFill>
                <a:latin typeface="Bebas Neue Bold" panose="020B0606020202050201" pitchFamily="34" charset="-52"/>
                <a:ea typeface="Times New Roman"/>
              </a:rPr>
              <a:t>    </a:t>
            </a:r>
            <a:r>
              <a:rPr lang="ru-RU" sz="4000" dirty="0" smtClean="0">
                <a:solidFill>
                  <a:srgbClr val="054375"/>
                </a:solidFill>
                <a:latin typeface="Bebas Neue Bold" panose="020B0606020202050201" pitchFamily="34" charset="-52"/>
                <a:ea typeface="Times New Roman"/>
              </a:rPr>
              <a:t>70</a:t>
            </a:r>
            <a:r>
              <a:rPr lang="ru-RU" sz="4000" dirty="0">
                <a:solidFill>
                  <a:srgbClr val="054375"/>
                </a:solidFill>
                <a:latin typeface="Bebas Neue Bold" panose="020B0606020202050201" pitchFamily="34" charset="-52"/>
                <a:ea typeface="Times New Roman"/>
              </a:rPr>
              <a:t> </a:t>
            </a:r>
            <a:r>
              <a:rPr lang="ru-RU" sz="4000" dirty="0" smtClean="0">
                <a:solidFill>
                  <a:srgbClr val="054375"/>
                </a:solidFill>
                <a:latin typeface="Bebas Neue Bold" panose="020B0606020202050201" pitchFamily="34" charset="-52"/>
                <a:ea typeface="Times New Roman"/>
              </a:rPr>
              <a:t>879 </a:t>
            </a:r>
            <a:r>
              <a:rPr lang="ru-RU" sz="3200" dirty="0">
                <a:solidFill>
                  <a:srgbClr val="054375"/>
                </a:solidFill>
                <a:latin typeface="Bebas Neue Bold" panose="020B0606020202050201" pitchFamily="34" charset="-52"/>
                <a:ea typeface="Times New Roman"/>
              </a:rPr>
              <a:t>тыс. руб. </a:t>
            </a:r>
            <a:endParaRPr lang="ru-RU" sz="3200" dirty="0" smtClean="0">
              <a:solidFill>
                <a:srgbClr val="054375"/>
              </a:solidFill>
              <a:latin typeface="Bebas Neue Bold" panose="020B0606020202050201" pitchFamily="34" charset="-52"/>
              <a:ea typeface="Times New Roman"/>
            </a:endParaRPr>
          </a:p>
          <a:p>
            <a:pPr marL="457200" algn="just">
              <a:spcAft>
                <a:spcPts val="1000"/>
              </a:spcAft>
            </a:pPr>
            <a:endParaRPr lang="ru-RU" sz="3200" dirty="0">
              <a:solidFill>
                <a:srgbClr val="054375"/>
              </a:solidFill>
              <a:latin typeface="Bebas Neue Bold" panose="020B0606020202050201" pitchFamily="34" charset="-52"/>
              <a:ea typeface="Times New Roman"/>
            </a:endParaRPr>
          </a:p>
          <a:p>
            <a:r>
              <a:rPr lang="ru-RU" sz="3200" dirty="0">
                <a:solidFill>
                  <a:srgbClr val="054375"/>
                </a:solidFill>
                <a:latin typeface="Bebas Neue Bold" panose="020B0606020202050201" pitchFamily="34" charset="-52"/>
                <a:ea typeface="Times New Roman"/>
              </a:rPr>
              <a:t>	Ремонтные работы завершены в </a:t>
            </a:r>
            <a:r>
              <a:rPr lang="ru-RU" sz="4000" dirty="0" smtClean="0">
                <a:solidFill>
                  <a:srgbClr val="054375"/>
                </a:solidFill>
                <a:latin typeface="Bebas Neue Bold" panose="020B0606020202050201" pitchFamily="34" charset="-52"/>
                <a:ea typeface="Times New Roman"/>
              </a:rPr>
              <a:t>9</a:t>
            </a:r>
            <a:r>
              <a:rPr lang="ru-RU" sz="3200" dirty="0" smtClean="0">
                <a:solidFill>
                  <a:srgbClr val="054375"/>
                </a:solidFill>
                <a:latin typeface="Bebas Neue Bold" panose="020B0606020202050201" pitchFamily="34" charset="-52"/>
                <a:ea typeface="Times New Roman"/>
              </a:rPr>
              <a:t>-ти </a:t>
            </a:r>
            <a:r>
              <a:rPr lang="ru-RU" sz="3200" dirty="0">
                <a:solidFill>
                  <a:srgbClr val="054375"/>
                </a:solidFill>
                <a:latin typeface="Bebas Neue Bold" panose="020B0606020202050201" pitchFamily="34" charset="-52"/>
                <a:ea typeface="Times New Roman"/>
              </a:rPr>
              <a:t>учреждениях культуры</a:t>
            </a:r>
            <a:endParaRPr lang="ru-RU" sz="32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109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" y="322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0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15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25777" y="741381"/>
            <a:ext cx="6495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Ремонтные работы 2024 года</a:t>
            </a:r>
            <a:endParaRPr lang="ru-RU" sz="4400" spc="150" dirty="0"/>
          </a:p>
        </p:txBody>
      </p:sp>
      <p:sp>
        <p:nvSpPr>
          <p:cNvPr id="21" name="TextBox 20"/>
          <p:cNvSpPr txBox="1"/>
          <p:nvPr/>
        </p:nvSpPr>
        <p:spPr>
          <a:xfrm>
            <a:off x="3685309" y="1658435"/>
            <a:ext cx="4820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Центральная библиотека им. А.С. Пушкина 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22" name="Picture 3" descr="C:\Users\USER\Desktop\ПРЕЗЕНТАЦИЯ\Укрепление МТС в 2024\РЕМОНТЫ\Библиотеки\ЦБ\7.1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2" y="2244565"/>
            <a:ext cx="4820633" cy="361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USER\Desktop\ПРЕЗЕНТАЦИЯ\Укрепление МТС в 2024\РЕМОНТЫ\Библиотеки\ЦБ\photo_2024-08-30_15-24-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810" y="2268499"/>
            <a:ext cx="4352921" cy="359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USER\Desktop\ПРЕЗЕНТАЦИЯ\Укрепление МТС в 2024\РЕМОНТЫ\Библиотеки\ЦБ\photo_2024-08-30_15-27-4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60" y="2268498"/>
            <a:ext cx="2693657" cy="359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122534" y="6092180"/>
            <a:ext cx="922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было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05671" y="60921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стало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8834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" y="322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0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16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67428" y="609242"/>
            <a:ext cx="72716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Ремонтные работы 2024 года</a:t>
            </a:r>
            <a:endParaRPr lang="ru-RU" sz="4400" spc="150" dirty="0"/>
          </a:p>
        </p:txBody>
      </p:sp>
      <p:sp>
        <p:nvSpPr>
          <p:cNvPr id="21" name="TextBox 20"/>
          <p:cNvSpPr txBox="1"/>
          <p:nvPr/>
        </p:nvSpPr>
        <p:spPr>
          <a:xfrm>
            <a:off x="2122535" y="1418632"/>
            <a:ext cx="8240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сельский филиал №13  центральной библиотеки  в д. </a:t>
            </a:r>
            <a:r>
              <a:rPr lang="ru-RU" sz="2400" dirty="0" err="1" smtClean="0">
                <a:solidFill>
                  <a:srgbClr val="054375"/>
                </a:solidFill>
                <a:latin typeface="Bebas Neue Bold" panose="020B0606020202050201" pitchFamily="34" charset="-52"/>
              </a:rPr>
              <a:t>зубцово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22" name="Picture 2" descr="C:\Users\USER\Desktop\ПРЕЗЕНТАЦИЯ\Укрепление МТС в 2024\РЕМОНТЫ\Библиотеки\Зубцово\photo_2024-08-30_15-03-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45" y="1961010"/>
            <a:ext cx="4399542" cy="414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USER\Desktop\Зубцов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43" y="1937545"/>
            <a:ext cx="4394601" cy="416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505671" y="60921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стало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22534" y="6092180"/>
            <a:ext cx="922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было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451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" y="322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0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17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4171" y="622390"/>
            <a:ext cx="7400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Ремонтные работы 2024 года</a:t>
            </a:r>
            <a:endParaRPr lang="ru-RU" sz="4400" spc="150" dirty="0"/>
          </a:p>
        </p:txBody>
      </p:sp>
      <p:sp>
        <p:nvSpPr>
          <p:cNvPr id="21" name="TextBox 20"/>
          <p:cNvSpPr txBox="1"/>
          <p:nvPr/>
        </p:nvSpPr>
        <p:spPr>
          <a:xfrm>
            <a:off x="3339844" y="1593566"/>
            <a:ext cx="6622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Городской филиал №1  центральной библиотеки в заречье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22" name="Picture 2" descr="C:\Users\USER\Desktop\ПРЕЗЕНТАЦИЯ\Укрепление МТС в 2024\РЕМОНТЫ\Библиотеки\Заречье\photo_2024-08-30_15-07-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70" y="2177587"/>
            <a:ext cx="4621078" cy="391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USER\Desktop\ПРЕЗЕНТАЦИЯ\Укрепление МТС в 2024\РЕМОНТЫ\Библиотеки\Заречье\СТАЛ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918" y="2177585"/>
            <a:ext cx="4557435" cy="391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122534" y="6092180"/>
            <a:ext cx="922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было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05671" y="60921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стало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6564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" y="322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0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18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74234" y="577630"/>
            <a:ext cx="6731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Ремонтные работы 2024 года</a:t>
            </a:r>
            <a:endParaRPr lang="ru-RU" sz="4400" spc="150" dirty="0"/>
          </a:p>
        </p:txBody>
      </p:sp>
      <p:sp>
        <p:nvSpPr>
          <p:cNvPr id="21" name="TextBox 20"/>
          <p:cNvSpPr txBox="1"/>
          <p:nvPr/>
        </p:nvSpPr>
        <p:spPr>
          <a:xfrm>
            <a:off x="3684851" y="1527076"/>
            <a:ext cx="4458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Центр культуры имени </a:t>
            </a:r>
            <a:r>
              <a:rPr lang="ru-RU" sz="2400" dirty="0" err="1" smtClean="0">
                <a:solidFill>
                  <a:srgbClr val="054375"/>
                </a:solidFill>
                <a:latin typeface="Bebas Neue Bold" panose="020B0606020202050201" pitchFamily="34" charset="-52"/>
              </a:rPr>
              <a:t>г.в</a:t>
            </a: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. </a:t>
            </a:r>
            <a:r>
              <a:rPr lang="ru-RU" sz="2400" dirty="0" err="1" smtClean="0">
                <a:solidFill>
                  <a:srgbClr val="054375"/>
                </a:solidFill>
                <a:latin typeface="Bebas Neue Bold" panose="020B0606020202050201" pitchFamily="34" charset="-52"/>
              </a:rPr>
              <a:t>калиниченко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84851" y="1527076"/>
            <a:ext cx="4458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Центр культуры имени </a:t>
            </a:r>
            <a:r>
              <a:rPr lang="ru-RU" sz="2400" dirty="0" err="1" smtClean="0">
                <a:solidFill>
                  <a:srgbClr val="054375"/>
                </a:solidFill>
                <a:latin typeface="Bebas Neue Bold" panose="020B0606020202050201" pitchFamily="34" charset="-52"/>
              </a:rPr>
              <a:t>г.в</a:t>
            </a: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. </a:t>
            </a:r>
            <a:r>
              <a:rPr lang="ru-RU" sz="2400" dirty="0" err="1" smtClean="0">
                <a:solidFill>
                  <a:srgbClr val="054375"/>
                </a:solidFill>
                <a:latin typeface="Bebas Neue Bold" panose="020B0606020202050201" pitchFamily="34" charset="-52"/>
              </a:rPr>
              <a:t>калиниченко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23" name="Picture 3" descr="C:\Users\USER\Desktop\ПРЕЗЕНТАЦИЯ\Укрепление МТС в 2024\РЕМОНТЫ\Калиниченко\хореог посл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725" y="2084785"/>
            <a:ext cx="5223307" cy="391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USER\Desktop\ПРЕЗЕНТАЦИЯ\Укрепление МТС в 2024\РЕМОНТЫ\Калиниченко\хореог до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46" y="2099717"/>
            <a:ext cx="5183491" cy="388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8505671" y="60921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стало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59131" y="6092180"/>
            <a:ext cx="922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было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2893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" y="322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0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19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74235" y="622390"/>
            <a:ext cx="6780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Ремонтные работы 2024 года</a:t>
            </a:r>
            <a:endParaRPr lang="ru-RU" sz="4400" spc="150" dirty="0"/>
          </a:p>
        </p:txBody>
      </p:sp>
      <p:sp>
        <p:nvSpPr>
          <p:cNvPr id="21" name="TextBox 20"/>
          <p:cNvSpPr txBox="1"/>
          <p:nvPr/>
        </p:nvSpPr>
        <p:spPr>
          <a:xfrm>
            <a:off x="2406602" y="1593565"/>
            <a:ext cx="7000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МБУК </a:t>
            </a:r>
            <a:r>
              <a:rPr lang="ru-RU" sz="2400" dirty="0">
                <a:solidFill>
                  <a:srgbClr val="054375"/>
                </a:solidFill>
                <a:latin typeface="Bebas Neue Bold" panose="020B0606020202050201" pitchFamily="34" charset="-52"/>
              </a:rPr>
              <a:t>«Центр культуры «Акрихин</a:t>
            </a: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» и Дом культуры пос. зеленый 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22" name="Picture 2" descr="C:\Users\USER\Desktop\ПРЕЗЕНТАЦИЯ\Укрепление МТС в 2024\РЕМОНТЫ\Акрихин\Акрихин\539108446554933619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234639"/>
            <a:ext cx="4783315" cy="35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USER\Desktop\ПРЕЗЕНТАЦИЯ\Укрепление МТС в 2024\РЕМОНТЫ\Акрихин\Зеленый\WhatsApp Image 2024-09-05 at 16.36.17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270" y="2216930"/>
            <a:ext cx="6380856" cy="358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3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" y="322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0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2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82057" y="622390"/>
            <a:ext cx="9318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spc="150" dirty="0">
                <a:solidFill>
                  <a:srgbClr val="054375"/>
                </a:solidFill>
                <a:latin typeface="Bebas Neue Bold" panose="020B0606020202050201" pitchFamily="34" charset="-52"/>
              </a:rPr>
              <a:t>Сеть учреждений культуры</a:t>
            </a:r>
            <a:r>
              <a:rPr lang="ru-RU" sz="6000" b="1" spc="150" dirty="0">
                <a:solidFill>
                  <a:prstClr val="black"/>
                </a:solidFill>
                <a:latin typeface="Bebas Neue Bold" panose="020B0606020202050201" pitchFamily="34" charset="-52"/>
              </a:rPr>
              <a:t> </a:t>
            </a:r>
            <a:endParaRPr lang="ru-RU" sz="6000" spc="150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2057" y="1756229"/>
            <a:ext cx="1020290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640" lvl="0"/>
            <a:r>
              <a:rPr lang="ru-RU" sz="4000" b="1" dirty="0">
                <a:solidFill>
                  <a:srgbClr val="5B9BD5">
                    <a:lumMod val="50000"/>
                  </a:srgbClr>
                </a:solidFill>
                <a:latin typeface="Bebas Neue Bold" panose="020B0606020202050201" pitchFamily="34" charset="-52"/>
              </a:rPr>
              <a:t>61</a:t>
            </a:r>
            <a:r>
              <a:rPr lang="ru-RU" sz="3200" dirty="0">
                <a:solidFill>
                  <a:srgbClr val="5B9BD5">
                    <a:lumMod val="50000"/>
                  </a:srgbClr>
                </a:solidFill>
                <a:latin typeface="Bebas Neue Bold" panose="020B0606020202050201" pitchFamily="34" charset="-52"/>
              </a:rPr>
              <a:t>  Учреждение  культуры  </a:t>
            </a:r>
          </a:p>
          <a:p>
            <a:pPr marL="89640" lvl="0"/>
            <a:r>
              <a:rPr lang="ru-RU" sz="4000" b="1" dirty="0">
                <a:solidFill>
                  <a:srgbClr val="5B9BD5">
                    <a:lumMod val="50000"/>
                  </a:srgbClr>
                </a:solidFill>
                <a:latin typeface="Bebas Neue Bold" panose="020B0606020202050201" pitchFamily="34" charset="-52"/>
              </a:rPr>
              <a:t>21</a:t>
            </a:r>
            <a:r>
              <a:rPr lang="ru-RU" sz="3200" dirty="0">
                <a:solidFill>
                  <a:srgbClr val="5B9BD5">
                    <a:lumMod val="50000"/>
                  </a:srgbClr>
                </a:solidFill>
                <a:latin typeface="Bebas Neue Bold" panose="020B0606020202050201" pitchFamily="34" charset="-52"/>
              </a:rPr>
              <a:t> - юридические лица,  </a:t>
            </a:r>
            <a:r>
              <a:rPr lang="ru-RU" sz="4000" dirty="0">
                <a:solidFill>
                  <a:srgbClr val="5B9BD5">
                    <a:lumMod val="50000"/>
                  </a:srgbClr>
                </a:solidFill>
                <a:latin typeface="Bebas Neue Bold" panose="020B0606020202050201" pitchFamily="34" charset="-52"/>
              </a:rPr>
              <a:t>40</a:t>
            </a:r>
            <a:r>
              <a:rPr lang="ru-RU" sz="3200" dirty="0">
                <a:solidFill>
                  <a:srgbClr val="5B9BD5">
                    <a:lumMod val="50000"/>
                  </a:srgbClr>
                </a:solidFill>
                <a:latin typeface="Bebas Neue Bold" panose="020B0606020202050201" pitchFamily="34" charset="-52"/>
              </a:rPr>
              <a:t> - филиалов и структурных подразделений</a:t>
            </a:r>
            <a:r>
              <a:rPr lang="ru-RU" sz="3200" b="1" spc="-1" dirty="0">
                <a:solidFill>
                  <a:srgbClr val="5B9BD5">
                    <a:lumMod val="50000"/>
                  </a:srgbClr>
                </a:solidFill>
                <a:latin typeface="Bebas Neue Bold" panose="020B0606020202050201" pitchFamily="34" charset="-52"/>
                <a:ea typeface="DejaVu Sans"/>
              </a:rPr>
              <a:t>:</a:t>
            </a:r>
            <a:endParaRPr lang="ru-RU" sz="3200" spc="-1" dirty="0">
              <a:solidFill>
                <a:srgbClr val="5B9BD5">
                  <a:lumMod val="50000"/>
                </a:srgbClr>
              </a:solidFill>
              <a:latin typeface="Bebas Neue Bold" panose="020B0606020202050201" pitchFamily="34" charset="-52"/>
            </a:endParaRPr>
          </a:p>
          <a:p>
            <a:pPr marL="546840" lvl="0" indent="-457200">
              <a:buFont typeface="Wingdings" panose="05000000000000000000" pitchFamily="2" charset="2"/>
              <a:buChar char="§"/>
            </a:pPr>
            <a:r>
              <a:rPr lang="ru-RU" sz="3200" spc="-1" dirty="0">
                <a:solidFill>
                  <a:srgbClr val="637B9B"/>
                </a:solidFill>
                <a:latin typeface="Bebas Neue Bold" panose="020B0606020202050201" pitchFamily="34" charset="-52"/>
                <a:ea typeface="DejaVu Sans"/>
              </a:rPr>
              <a:t>23  культурно-досуговых учреждений</a:t>
            </a:r>
            <a:endParaRPr lang="ru-RU" sz="3200" spc="-1" dirty="0">
              <a:solidFill>
                <a:srgbClr val="637B9B"/>
              </a:solidFill>
              <a:latin typeface="Bebas Neue Bold" panose="020B0606020202050201" pitchFamily="34" charset="-52"/>
            </a:endParaRPr>
          </a:p>
          <a:p>
            <a:pPr marL="546840" lvl="0" indent="-457200">
              <a:buFont typeface="Wingdings" panose="05000000000000000000" pitchFamily="2" charset="2"/>
              <a:buChar char="§"/>
            </a:pPr>
            <a:r>
              <a:rPr lang="ru-RU" sz="3200" spc="-1" dirty="0">
                <a:solidFill>
                  <a:srgbClr val="637B9B"/>
                </a:solidFill>
                <a:latin typeface="Bebas Neue Bold" panose="020B0606020202050201" pitchFamily="34" charset="-52"/>
                <a:ea typeface="DejaVu Sans"/>
              </a:rPr>
              <a:t>28  библиотек</a:t>
            </a:r>
            <a:endParaRPr lang="ru-RU" sz="3200" spc="-1" dirty="0">
              <a:solidFill>
                <a:srgbClr val="637B9B"/>
              </a:solidFill>
              <a:latin typeface="Bebas Neue Bold" panose="020B0606020202050201" pitchFamily="34" charset="-52"/>
            </a:endParaRPr>
          </a:p>
          <a:p>
            <a:pPr marL="546840" lvl="0" indent="-457200">
              <a:buFont typeface="Wingdings" panose="05000000000000000000" pitchFamily="2" charset="2"/>
              <a:buChar char="§"/>
            </a:pPr>
            <a:r>
              <a:rPr lang="ru-RU" sz="3200" spc="-1" dirty="0">
                <a:solidFill>
                  <a:srgbClr val="637B9B"/>
                </a:solidFill>
                <a:latin typeface="Bebas Neue Bold" panose="020B0606020202050201" pitchFamily="34" charset="-52"/>
                <a:ea typeface="DejaVu Sans"/>
              </a:rPr>
              <a:t>2     музея</a:t>
            </a:r>
          </a:p>
          <a:p>
            <a:pPr marL="546840" lvl="0" indent="-457200">
              <a:buFont typeface="Wingdings" panose="05000000000000000000" pitchFamily="2" charset="2"/>
              <a:buChar char="§"/>
            </a:pPr>
            <a:r>
              <a:rPr lang="ru-RU" sz="3200" spc="-1" dirty="0">
                <a:solidFill>
                  <a:srgbClr val="637B9B"/>
                </a:solidFill>
                <a:latin typeface="Bebas Neue Bold" panose="020B0606020202050201" pitchFamily="34" charset="-52"/>
                <a:ea typeface="DejaVu Sans"/>
              </a:rPr>
              <a:t>1    </a:t>
            </a:r>
            <a:r>
              <a:rPr lang="ru-RU" sz="3200" spc="-1" dirty="0" err="1">
                <a:solidFill>
                  <a:srgbClr val="637B9B"/>
                </a:solidFill>
                <a:latin typeface="Bebas Neue Bold" panose="020B0606020202050201" pitchFamily="34" charset="-52"/>
                <a:ea typeface="DejaVu Sans"/>
              </a:rPr>
              <a:t>эстрадно</a:t>
            </a:r>
            <a:r>
              <a:rPr lang="ru-RU" sz="3200" spc="-1" dirty="0">
                <a:solidFill>
                  <a:srgbClr val="637B9B"/>
                </a:solidFill>
                <a:latin typeface="Bebas Neue Bold" panose="020B0606020202050201" pitchFamily="34" charset="-52"/>
                <a:ea typeface="DejaVu Sans"/>
              </a:rPr>
              <a:t>-духовой оркестр</a:t>
            </a:r>
          </a:p>
          <a:p>
            <a:pPr marL="546840" lvl="0" indent="-457200">
              <a:buFont typeface="Wingdings" panose="05000000000000000000" pitchFamily="2" charset="2"/>
              <a:buChar char="§"/>
            </a:pPr>
            <a:r>
              <a:rPr lang="ru-RU" sz="3200" spc="-1" dirty="0">
                <a:solidFill>
                  <a:srgbClr val="637B9B"/>
                </a:solidFill>
                <a:latin typeface="Bebas Neue Bold" panose="020B0606020202050201" pitchFamily="34" charset="-52"/>
                <a:ea typeface="DejaVu Sans"/>
              </a:rPr>
              <a:t>7    </a:t>
            </a:r>
            <a:r>
              <a:rPr lang="ru-RU" sz="3200" dirty="0">
                <a:solidFill>
                  <a:srgbClr val="637B9B"/>
                </a:solidFill>
                <a:latin typeface="Bebas Neue Bold" panose="020B0606020202050201" pitchFamily="34" charset="-52"/>
              </a:rPr>
              <a:t>учреждений дополнительного образования в сфере культуры </a:t>
            </a:r>
            <a:endParaRPr lang="ru-RU" sz="3200" b="1" spc="-1" dirty="0">
              <a:solidFill>
                <a:srgbClr val="637B9B"/>
              </a:solidFill>
              <a:latin typeface="Bebas Neue Bold" panose="020B0606020202050201" pitchFamily="34" charset="-52"/>
              <a:ea typeface="DejaVu Sans"/>
            </a:endParaRPr>
          </a:p>
          <a:p>
            <a:pPr lvl="0"/>
            <a:endParaRPr lang="ru-RU" dirty="0">
              <a:solidFill>
                <a:srgbClr val="637B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10" y="322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-45752" y="4743206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-45752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-28769" y="6484740"/>
            <a:ext cx="6290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20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00" y="622390"/>
            <a:ext cx="6633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Ремонтные работы 2024 года</a:t>
            </a:r>
            <a:endParaRPr lang="ru-RU" sz="4400" spc="150" dirty="0"/>
          </a:p>
        </p:txBody>
      </p:sp>
      <p:sp>
        <p:nvSpPr>
          <p:cNvPr id="21" name="TextBox 20"/>
          <p:cNvSpPr txBox="1"/>
          <p:nvPr/>
        </p:nvSpPr>
        <p:spPr>
          <a:xfrm>
            <a:off x="1799771" y="1727416"/>
            <a:ext cx="9021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Клуб «островок» Структурное подразделение МБУК </a:t>
            </a:r>
            <a:r>
              <a:rPr lang="ru-RU" sz="2400" dirty="0">
                <a:solidFill>
                  <a:srgbClr val="054375"/>
                </a:solidFill>
                <a:latin typeface="Bebas Neue Bold" panose="020B0606020202050201" pitchFamily="34" charset="-52"/>
              </a:rPr>
              <a:t>«Центр культуры «Акрихин» </a:t>
            </a:r>
          </a:p>
        </p:txBody>
      </p:sp>
      <p:pic>
        <p:nvPicPr>
          <p:cNvPr id="22" name="Picture 4" descr="C:\Users\USER\Desktop\ПРЕЗЕНТАЦИЯ\Укрепление МТС в 2024\РЕМОНТЫ\Акрихин\Островок\53863190060608962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640" y="2313707"/>
            <a:ext cx="4799406" cy="359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USER\Desktop\Отчет депутатам\Дополнение\Островок\photo_2022-08-29_10-33-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57" y="2313709"/>
            <a:ext cx="5084797" cy="359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122534" y="6092180"/>
            <a:ext cx="922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было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05671" y="60921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стало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1802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" y="322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-45751" y="4716953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-43022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21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00" y="622390"/>
            <a:ext cx="6633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Ремонтные работы 2024 года</a:t>
            </a:r>
            <a:endParaRPr lang="ru-RU" sz="4400" spc="150" dirty="0"/>
          </a:p>
        </p:txBody>
      </p:sp>
      <p:sp>
        <p:nvSpPr>
          <p:cNvPr id="21" name="TextBox 20"/>
          <p:cNvSpPr txBox="1"/>
          <p:nvPr/>
        </p:nvSpPr>
        <p:spPr>
          <a:xfrm>
            <a:off x="1863035" y="1391831"/>
            <a:ext cx="9021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Клуб «островок» Структурное подразделение МБУК </a:t>
            </a:r>
            <a:r>
              <a:rPr lang="ru-RU" sz="2400" dirty="0">
                <a:solidFill>
                  <a:srgbClr val="054375"/>
                </a:solidFill>
                <a:latin typeface="Bebas Neue Bold" panose="020B0606020202050201" pitchFamily="34" charset="-52"/>
              </a:rPr>
              <a:t>«Центр культуры «Акрихин»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22534" y="6092180"/>
            <a:ext cx="922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было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45715" y="6092180"/>
            <a:ext cx="960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стало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28" name="Picture 2" descr="C:\Users\USER\Desktop\ПРЕЗЕНТАЦИЯ\Укрепление МТС в 2024\РЕМОНТЫ\Акрихин\Островок\островок д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056334"/>
            <a:ext cx="3911606" cy="405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 descr="C:\Users\USER\Desktop\ПРЕЗЕНТАЦИЯ\Укрепление МТС в 2024\РЕМОНТЫ\Акрихин\Островок\островок после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427" y="2072701"/>
            <a:ext cx="3775498" cy="401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USER\Desktop\ПРЕЗЕНТАЦИЯ\Укрепление МТС в 2024\РЕМОНТЫ\Акрихин\Островок\53863190060608962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768" y="2121394"/>
            <a:ext cx="2971156" cy="396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4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" y="12334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-45751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-45751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22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00" y="622390"/>
            <a:ext cx="6633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Ремонтные работы 2024 года</a:t>
            </a:r>
            <a:endParaRPr lang="ru-RU" sz="4400" spc="150" dirty="0"/>
          </a:p>
        </p:txBody>
      </p:sp>
      <p:sp>
        <p:nvSpPr>
          <p:cNvPr id="24" name="TextBox 23"/>
          <p:cNvSpPr txBox="1"/>
          <p:nvPr/>
        </p:nvSpPr>
        <p:spPr>
          <a:xfrm>
            <a:off x="1507023" y="6235610"/>
            <a:ext cx="922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было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00735" y="616550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стало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2733" y="1439920"/>
            <a:ext cx="4070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МБУ «культурный центр «</a:t>
            </a:r>
            <a:r>
              <a:rPr lang="ru-RU" sz="2400" dirty="0" err="1" smtClean="0">
                <a:solidFill>
                  <a:srgbClr val="054375"/>
                </a:solidFill>
                <a:latin typeface="Bebas Neue Bold" panose="020B0606020202050201" pitchFamily="34" charset="-52"/>
              </a:rPr>
              <a:t>обухово</a:t>
            </a: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» 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29" name="Picture 2" descr="C:\Users\USER\Desktop\ПРЕЗЕНТАЦИЯ\Укрепление МТС в 2024\РЕМОНТЫ\Обухово Радиоцентр\КЦ ОБУХОВО\БЫЛ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5" y="1996278"/>
            <a:ext cx="4668982" cy="230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USER\Desktop\ПРЕЗЕНТАЦИЯ\Укрепление МТС в 2024\РЕМОНТЫ\Обухово Радиоцентр\КЦ ОБУХОВО\СТАЛ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759" y="1996278"/>
            <a:ext cx="4494046" cy="232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USER\Desktop\ПРЕЗЕНТАЦИЯ\Укрепление МТС в 2024\РЕМОНТЫ\Обухово Радиоцентр\КЦ ОБУХОВО\ДО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19005"/>
            <a:ext cx="3174704" cy="238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Users\USER\Desktop\ПРЕЗЕНТАЦИЯ\Укрепление МТС в 2024\РЕМОНТЫ\Обухово Радиоцентр\КЦ ОБУХОВО\ПОСЛЕ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914" y="4313472"/>
            <a:ext cx="3084923" cy="231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10" y="322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-41962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-73995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23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14170" y="609242"/>
            <a:ext cx="6591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Ремонтные работы 2024 года</a:t>
            </a:r>
            <a:endParaRPr lang="ru-RU" sz="4400" spc="150" dirty="0"/>
          </a:p>
        </p:txBody>
      </p:sp>
      <p:sp>
        <p:nvSpPr>
          <p:cNvPr id="29" name="TextBox 28"/>
          <p:cNvSpPr txBox="1"/>
          <p:nvPr/>
        </p:nvSpPr>
        <p:spPr>
          <a:xfrm>
            <a:off x="2122534" y="1637125"/>
            <a:ext cx="8501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Структурное подразделение «радиоцентр» МБУ «культурный центр «</a:t>
            </a:r>
            <a:r>
              <a:rPr lang="ru-RU" sz="2400" dirty="0" err="1" smtClean="0">
                <a:solidFill>
                  <a:srgbClr val="054375"/>
                </a:solidFill>
                <a:latin typeface="Bebas Neue Bold" panose="020B0606020202050201" pitchFamily="34" charset="-52"/>
              </a:rPr>
              <a:t>обухово</a:t>
            </a: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» 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30" name="Picture 2" descr="C:\Users\USER\Desktop\ПРЕЗЕНТАЦИЯ\Укрепление МТС в 2024\РЕМОНТЫ\Обухово Радиоцентр\ДО РЕМОНТА\До пом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6" y="2326303"/>
            <a:ext cx="2117277" cy="376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USER\Desktop\ПРЕЗЕНТАЦИЯ\Укрепление МТС в 2024\РЕМОНТЫ\Обухово Радиоцентр\ДО РЕМОНТА\До пом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410" y="2329710"/>
            <a:ext cx="2138144" cy="37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USER\Desktop\ПРЕЗЕНТАЦИЯ\Укрепление МТС в 2024\РЕМОНТЫ\Обухово Радиоцентр\ДО РЕМОНТА\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209" y="2329709"/>
            <a:ext cx="2129446" cy="374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C:\Users\USER\Desktop\ПРЕЗЕНТАЦИЯ\Укрепление МТС в 2024\РЕМОНТЫ\Обухово Радиоцентр\ПОСЛЕ ремонта\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661" y="2326303"/>
            <a:ext cx="2117777" cy="377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:\Users\USER\Desktop\ПРЕЗЕНТАЦИЯ\Укрепление МТС в 2024\РЕМОНТЫ\Обухово Радиоцентр\ПОСЛЕ ремонта\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483" y="2329710"/>
            <a:ext cx="2128814" cy="37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C:\Users\USER\Desktop\ПРЕЗЕНТАЦИЯ\Укрепление МТС в 2024\РЕМОНТЫ\Обухово Радиоцентр\ПОСЛЕ ремонта\IMG-20240903-WA000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627" y="2326303"/>
            <a:ext cx="2138610" cy="375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122534" y="6092180"/>
            <a:ext cx="922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было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505671" y="60921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стало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361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10" y="322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-41962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-73995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24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88343" y="656661"/>
            <a:ext cx="6749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Ремонтные работы 2024 года</a:t>
            </a:r>
            <a:endParaRPr lang="ru-RU" sz="4400" spc="150" dirty="0"/>
          </a:p>
        </p:txBody>
      </p:sp>
      <p:sp>
        <p:nvSpPr>
          <p:cNvPr id="22" name="TextBox 21"/>
          <p:cNvSpPr txBox="1"/>
          <p:nvPr/>
        </p:nvSpPr>
        <p:spPr>
          <a:xfrm>
            <a:off x="2775776" y="1496583"/>
            <a:ext cx="6745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Структурное подразделение «</a:t>
            </a:r>
            <a:r>
              <a:rPr lang="ru-RU" sz="2400" dirty="0" err="1" smtClean="0">
                <a:solidFill>
                  <a:srgbClr val="054375"/>
                </a:solidFill>
                <a:latin typeface="Bebas Neue Bold" panose="020B0606020202050201" pitchFamily="34" charset="-52"/>
              </a:rPr>
              <a:t>стромынь</a:t>
            </a: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»  Мамонтовского СДК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23" name="Picture 2" descr="C:\Users\USER\Desktop\ПРЕЗЕНТАЦИЯ\Укрепление МТС в 2024\РЕМОНТЫ\Стромынь\Зал д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40" y="2005570"/>
            <a:ext cx="5418469" cy="406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USER\Desktop\ПРЕЗЕНТАЦИЯ\Укрепление МТС в 2024\РЕМОНТЫ\Стромынь\Зал хореографии после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092" y="2011522"/>
            <a:ext cx="5440876" cy="408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122534" y="6092180"/>
            <a:ext cx="922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было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05671" y="60921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стало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9729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10" y="322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-41962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-73995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25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83564" y="656661"/>
            <a:ext cx="69087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Ремонтные работы 2024 года</a:t>
            </a:r>
            <a:endParaRPr lang="ru-RU" sz="4400" spc="150" dirty="0"/>
          </a:p>
        </p:txBody>
      </p:sp>
      <p:sp>
        <p:nvSpPr>
          <p:cNvPr id="21" name="TextBox 20"/>
          <p:cNvSpPr txBox="1"/>
          <p:nvPr/>
        </p:nvSpPr>
        <p:spPr>
          <a:xfrm>
            <a:off x="3577292" y="1455311"/>
            <a:ext cx="4830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Ногинская детская художественная школа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22" name="Picture 2" descr="C:\Users\USER\Desktop\ПРЕЗЕНТАЦИЯ\Укрепление МТС в 2024\РЕМОНТЫ\НДХШ\Д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995946"/>
            <a:ext cx="5418912" cy="406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USER\Desktop\ПРЕЗЕНТАЦИЯ\Укрепление МТС в 2024\РЕМОНТЫ\НДХШ\НДХШ после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407" y="2019094"/>
            <a:ext cx="5418910" cy="406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122534" y="6092180"/>
            <a:ext cx="922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было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505671" y="609218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стало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663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" y="12334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-41962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-73995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26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4533" y="963185"/>
            <a:ext cx="10370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Газификация зданий учреждений культуры</a:t>
            </a:r>
            <a:endParaRPr lang="ru-RU" sz="4400" spc="150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468050"/>
              </p:ext>
            </p:extLst>
          </p:nvPr>
        </p:nvGraphicFramePr>
        <p:xfrm>
          <a:off x="344539" y="1854397"/>
          <a:ext cx="11598815" cy="42075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765"/>
                <a:gridCol w="4314522"/>
                <a:gridCol w="3098729"/>
                <a:gridCol w="1073581"/>
                <a:gridCol w="2446218"/>
              </a:tblGrid>
              <a:tr h="548474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№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Наименование учреждения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Виды работ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Сумма, тыс. руб.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План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Times New Roman"/>
                        </a:rPr>
                        <a:t>Законтрактовано </a:t>
                      </a:r>
                    </a:p>
                  </a:txBody>
                  <a:tcPr marL="68580" marR="68580" marT="0" marB="0"/>
                </a:tc>
              </a:tr>
              <a:tr h="1676636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1.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Структурное подразделение «Стромынь» МУК «Мамонтовский сельский Дом культуры»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Технологическое присоединение газоиспользующего оборудования, приобретение </a:t>
                      </a:r>
                      <a:r>
                        <a:rPr lang="ru-RU" sz="1800" b="1" dirty="0" err="1">
                          <a:effectLst/>
                          <a:latin typeface="+mn-lt"/>
                          <a:ea typeface="Times New Roman"/>
                        </a:rPr>
                        <a:t>термоблока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 газового уличного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2 065,16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Сроки исполнения -                     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15.11.2024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1505902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Сельский филиал №13 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МУК «Центральная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библиотека им. А.С. Пушкина Богородского городского округа»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/>
                        </a:rPr>
                        <a:t>Технологическое 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присоединение газоиспользующего оборудования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/>
                        </a:rPr>
                        <a:t>80,6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Сроки исполнения -                     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15.11.2024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6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10" y="322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-41962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-73995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27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9680" y="786648"/>
            <a:ext cx="11184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12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приобретения в рамках инициативного бюджетирования</a:t>
            </a:r>
            <a:endParaRPr lang="ru-RU" sz="4000" spc="120" dirty="0"/>
          </a:p>
        </p:txBody>
      </p:sp>
      <p:sp>
        <p:nvSpPr>
          <p:cNvPr id="21" name="TextBox 20"/>
          <p:cNvSpPr txBox="1"/>
          <p:nvPr/>
        </p:nvSpPr>
        <p:spPr>
          <a:xfrm>
            <a:off x="674248" y="1361655"/>
            <a:ext cx="99855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приобретение оборудования на </a:t>
            </a:r>
            <a:r>
              <a:rPr lang="ru-RU" sz="2400" dirty="0">
                <a:solidFill>
                  <a:srgbClr val="637B9B"/>
                </a:solidFill>
                <a:latin typeface="Bebas Neue Bold" panose="020B0606020202050201" pitchFamily="34" charset="-52"/>
              </a:rPr>
              <a:t>общую </a:t>
            </a:r>
            <a:r>
              <a:rPr lang="ru-RU" sz="240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 сумму   </a:t>
            </a:r>
            <a:r>
              <a:rPr lang="ru-RU" sz="32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1 642,2 тыс. </a:t>
            </a:r>
            <a:r>
              <a:rPr lang="ru-RU" sz="3200" dirty="0">
                <a:solidFill>
                  <a:srgbClr val="054375"/>
                </a:solidFill>
                <a:latin typeface="Bebas Neue Bold" panose="020B0606020202050201" pitchFamily="34" charset="-52"/>
              </a:rPr>
              <a:t>руб</a:t>
            </a:r>
            <a:r>
              <a:rPr lang="ru-RU" sz="32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. </a:t>
            </a:r>
            <a:endParaRPr lang="ru-RU" sz="32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  <a:p>
            <a:r>
              <a:rPr lang="ru-RU" sz="240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С привлечением средств бюджета Московской области  </a:t>
            </a:r>
            <a:r>
              <a:rPr lang="ru-RU" sz="3200" b="1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1 156,13 </a:t>
            </a:r>
            <a:r>
              <a:rPr lang="ru-RU" sz="3200" b="1" dirty="0" err="1" smtClean="0">
                <a:solidFill>
                  <a:srgbClr val="054375"/>
                </a:solidFill>
                <a:latin typeface="Bebas Neue Bold" panose="020B0606020202050201" pitchFamily="34" charset="-52"/>
              </a:rPr>
              <a:t>тыс.руб</a:t>
            </a:r>
            <a:r>
              <a:rPr lang="ru-RU" sz="3200" b="1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.</a:t>
            </a:r>
            <a:endParaRPr lang="ru-RU" sz="3200" b="1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485424"/>
              </p:ext>
            </p:extLst>
          </p:nvPr>
        </p:nvGraphicFramePr>
        <p:xfrm>
          <a:off x="630648" y="2439854"/>
          <a:ext cx="11330849" cy="4120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8250"/>
                <a:gridCol w="6756910"/>
                <a:gridCol w="2001998"/>
                <a:gridCol w="1983691"/>
              </a:tblGrid>
              <a:tr h="26428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	№</a:t>
                      </a:r>
                      <a:endParaRPr lang="ru-RU" sz="1600" dirty="0">
                        <a:solidFill>
                          <a:srgbClr val="054375"/>
                        </a:solidFill>
                        <a:effectLst/>
                        <a:latin typeface="Bebas Neue Bold" panose="020B0606020202050201" pitchFamily="34" charset="-52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Наименование </a:t>
                      </a:r>
                      <a:r>
                        <a:rPr lang="ru-RU" sz="1600" dirty="0">
                          <a:effectLst/>
                        </a:rPr>
                        <a:t>проекта </a:t>
                      </a:r>
                      <a:endParaRPr lang="ru-RU" sz="1600" dirty="0">
                        <a:solidFill>
                          <a:srgbClr val="054375"/>
                        </a:solidFill>
                        <a:effectLst/>
                        <a:latin typeface="Bebas Neue Bold" panose="020B0606020202050201" pitchFamily="34" charset="-52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Сумма, тыс. руб. </a:t>
                      </a:r>
                      <a:endParaRPr lang="ru-RU" sz="1600" dirty="0">
                        <a:solidFill>
                          <a:srgbClr val="054375"/>
                        </a:solidFill>
                        <a:effectLst/>
                        <a:latin typeface="Bebas Neue Bold" panose="020B0606020202050201" pitchFamily="34" charset="-52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07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Бюджет Московской области </a:t>
                      </a:r>
                      <a:endParaRPr lang="ru-RU" sz="1600" b="1" dirty="0">
                        <a:solidFill>
                          <a:srgbClr val="054375"/>
                        </a:solidFill>
                        <a:effectLst/>
                        <a:latin typeface="Bebas Neue Bold" panose="020B0606020202050201" pitchFamily="34" charset="-52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Бюджет Богородского городского округа </a:t>
                      </a:r>
                      <a:endParaRPr lang="ru-RU" sz="1600" b="1" dirty="0">
                        <a:solidFill>
                          <a:srgbClr val="054375"/>
                        </a:solidFill>
                        <a:effectLst/>
                        <a:latin typeface="Bebas Neue Bold" panose="020B0606020202050201" pitchFamily="34" charset="-52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9210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dirty="0">
                        <a:solidFill>
                          <a:srgbClr val="054375"/>
                        </a:solidFill>
                        <a:effectLst/>
                        <a:latin typeface="Bebas Neue Bold" panose="020B0606020202050201" pitchFamily="34" charset="-52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Приобретение звукового оборудования для МБУК «Центр культуры «Акрихин»</a:t>
                      </a:r>
                      <a:endParaRPr lang="ru-RU" sz="1600" b="1" dirty="0">
                        <a:solidFill>
                          <a:srgbClr val="054375"/>
                        </a:solidFill>
                        <a:effectLst/>
                        <a:latin typeface="Bebas Neue Bold" panose="020B0606020202050201" pitchFamily="34" charset="-52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272,53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2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</a:rPr>
                        <a:t>191,86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/>
                        </a:rPr>
                        <a:t>80,67</a:t>
                      </a:r>
                    </a:p>
                  </a:txBody>
                  <a:tcPr marL="68580" marR="68580" marT="0" marB="0" anchor="ctr"/>
                </a:tc>
              </a:tr>
              <a:tr h="4066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solidFill>
                          <a:srgbClr val="054375"/>
                        </a:solidFill>
                        <a:effectLst/>
                        <a:latin typeface="Bebas Neue Bold" panose="020B0606020202050201" pitchFamily="34" charset="-52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Приобретение кресел для МБУК «СДК «Ямкино»</a:t>
                      </a:r>
                      <a:endParaRPr lang="ru-RU" sz="1600" b="1" dirty="0">
                        <a:solidFill>
                          <a:srgbClr val="054375"/>
                        </a:solidFill>
                        <a:effectLst/>
                        <a:latin typeface="Bebas Neue Bold" panose="020B0606020202050201" pitchFamily="34" charset="-52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951,40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2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/>
                        </a:rPr>
                        <a:t>669,79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</a:rPr>
                        <a:t>281,61</a:t>
                      </a:r>
                    </a:p>
                  </a:txBody>
                  <a:tcPr marL="68580" marR="68580" marT="0" marB="0" anchor="ctr"/>
                </a:tc>
              </a:tr>
              <a:tr h="41535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solidFill>
                          <a:srgbClr val="054375"/>
                        </a:solidFill>
                        <a:effectLst/>
                        <a:latin typeface="Bebas Neue Bold" panose="020B0606020202050201" pitchFamily="34" charset="-52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Приобретение оборудования для творческого класса МУК «Мамонтовский СДК» в структурное подразделение «Стромынь»</a:t>
                      </a:r>
                      <a:endParaRPr lang="ru-RU" sz="1600" b="1" dirty="0">
                        <a:solidFill>
                          <a:srgbClr val="054375"/>
                        </a:solidFill>
                        <a:effectLst/>
                        <a:latin typeface="Bebas Neue Bold" panose="020B0606020202050201" pitchFamily="34" charset="-52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314,31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4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/>
                        </a:rPr>
                        <a:t>221,27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</a:rPr>
                        <a:t>93,04</a:t>
                      </a:r>
                    </a:p>
                  </a:txBody>
                  <a:tcPr marL="68580" marR="68580" marT="0" marB="0" anchor="ctr"/>
                </a:tc>
              </a:tr>
              <a:tr h="41824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solidFill>
                          <a:srgbClr val="054375"/>
                        </a:solidFill>
                        <a:effectLst/>
                        <a:latin typeface="Bebas Neue Bold" panose="020B0606020202050201" pitchFamily="34" charset="-52"/>
                        <a:ea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Приобретение рулонных штор для зала Краеведческой экспозиции филиала МБУК «ЦКИ»  </a:t>
                      </a:r>
                      <a:r>
                        <a:rPr lang="ru-RU" sz="1600" b="1" dirty="0" smtClean="0">
                          <a:effectLst/>
                        </a:rPr>
                        <a:t>КДЦ </a:t>
                      </a:r>
                      <a:r>
                        <a:rPr lang="ru-RU" sz="1600" b="1" dirty="0">
                          <a:effectLst/>
                        </a:rPr>
                        <a:t>«Квант»</a:t>
                      </a:r>
                      <a:endParaRPr lang="ru-RU" sz="1600" b="1" dirty="0">
                        <a:solidFill>
                          <a:srgbClr val="054375"/>
                        </a:solidFill>
                        <a:effectLst/>
                        <a:latin typeface="Bebas Neue Bold" panose="020B0606020202050201" pitchFamily="34" charset="-52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104,0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/>
                        </a:rPr>
                        <a:t>73,22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/>
                        </a:rPr>
                        <a:t>30,78</a:t>
                      </a:r>
                    </a:p>
                  </a:txBody>
                  <a:tcPr marL="68580" marR="68580" marT="0" marB="0" anchor="ctr"/>
                </a:tc>
              </a:tr>
              <a:tr h="3156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solidFill>
                          <a:srgbClr val="054375"/>
                        </a:solidFill>
                        <a:effectLst/>
                        <a:latin typeface="Bebas Neue Bold" panose="020B0606020202050201" pitchFamily="34" charset="-52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ИТОГО </a:t>
                      </a:r>
                      <a:endParaRPr lang="ru-RU" sz="1600" b="1" dirty="0">
                        <a:solidFill>
                          <a:srgbClr val="054375"/>
                        </a:solidFill>
                        <a:effectLst/>
                        <a:latin typeface="Bebas Neue Bold" panose="020B0606020202050201" pitchFamily="34" charset="-52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Times New Roman"/>
                        </a:rPr>
                        <a:t>1156,13</a:t>
                      </a:r>
                      <a:endParaRPr lang="ru-RU" sz="18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486,103</a:t>
                      </a:r>
                      <a:endParaRPr lang="ru-RU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00" y="12334"/>
            <a:ext cx="12251099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-41962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-73995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28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097" y="770236"/>
            <a:ext cx="11706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12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приобретения в рамках инициативного бюджетирования</a:t>
            </a:r>
            <a:endParaRPr lang="ru-RU" sz="4000" spc="120" dirty="0"/>
          </a:p>
        </p:txBody>
      </p:sp>
      <p:sp>
        <p:nvSpPr>
          <p:cNvPr id="21" name="TextBox 20"/>
          <p:cNvSpPr txBox="1"/>
          <p:nvPr/>
        </p:nvSpPr>
        <p:spPr>
          <a:xfrm>
            <a:off x="2700679" y="1574478"/>
            <a:ext cx="610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637B9B"/>
                </a:solidFill>
                <a:latin typeface="Bebas Neue Bold" panose="020B0606020202050201" pitchFamily="34" charset="-52"/>
              </a:rPr>
              <a:t>Приобретение </a:t>
            </a:r>
            <a:r>
              <a:rPr lang="ru-RU" sz="240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кресел в зрительный зал СДК «Ямкино» </a:t>
            </a:r>
            <a:endParaRPr lang="ru-RU" sz="2400" b="1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1026" name="Picture 2" descr="C:\Users\USER\Desktop\Кресл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627" y="2351314"/>
            <a:ext cx="5033242" cy="378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Кресла старые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69" y="2351314"/>
            <a:ext cx="5059403" cy="379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819220" y="6185590"/>
            <a:ext cx="922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было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32796" y="617448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стало</a:t>
            </a:r>
            <a:endParaRPr lang="ru-RU" sz="24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560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00" y="12334"/>
            <a:ext cx="12251099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-41962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-73995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29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097" y="770236"/>
            <a:ext cx="11706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pc="12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приобретения в рамках инициативного бюджетирования</a:t>
            </a:r>
            <a:endParaRPr lang="ru-RU" sz="4000" spc="120" dirty="0"/>
          </a:p>
        </p:txBody>
      </p:sp>
      <p:sp>
        <p:nvSpPr>
          <p:cNvPr id="21" name="TextBox 20"/>
          <p:cNvSpPr txBox="1"/>
          <p:nvPr/>
        </p:nvSpPr>
        <p:spPr>
          <a:xfrm>
            <a:off x="485097" y="1593480"/>
            <a:ext cx="11330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637B9B"/>
                </a:solidFill>
                <a:latin typeface="Bebas Neue Bold" panose="020B0606020202050201" pitchFamily="34" charset="-52"/>
              </a:rPr>
              <a:t>Приобретение рулонных штор для зала Краеведческой экспозиции филиала МБУК «ЦКИ»  КДЦ «Квант</a:t>
            </a:r>
            <a:r>
              <a:rPr lang="ru-RU" sz="240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» </a:t>
            </a:r>
            <a:endParaRPr lang="ru-RU" sz="2400" b="1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22" name="Picture 2" descr="C:\Users\USER\Desktop\ПРЕЗЕНТАЦИЯ\Укрепление МТС в 2024\Приобретения\Рулон шторы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9" y="2381673"/>
            <a:ext cx="5155007" cy="410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USER\Desktop\ПРЕЗЕНТАЦИЯ\Укрепление МТС в 2024\Приобретения\Рулон шторы после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768" y="2370375"/>
            <a:ext cx="5234595" cy="409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1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" y="322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0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3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59527" y="752955"/>
            <a:ext cx="8769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Выполнение показателей рейтинга 11</a:t>
            </a:r>
            <a:endParaRPr lang="ru-RU" sz="48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57399" y="2258291"/>
            <a:ext cx="8472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Эффективное </a:t>
            </a:r>
            <a:r>
              <a:rPr lang="ru-RU" sz="4000" dirty="0">
                <a:solidFill>
                  <a:srgbClr val="054375"/>
                </a:solidFill>
                <a:latin typeface="Bebas Neue Bold" panose="020B0606020202050201" pitchFamily="34" charset="-52"/>
              </a:rPr>
              <a:t>управление в сфере </a:t>
            </a:r>
            <a:r>
              <a:rPr lang="ru-RU" sz="40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культуры    </a:t>
            </a:r>
          </a:p>
          <a:p>
            <a:pPr lvl="0"/>
            <a:r>
              <a:rPr lang="ru-RU" sz="40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                           10 </a:t>
            </a:r>
            <a:r>
              <a:rPr lang="ru-RU" sz="4000" dirty="0">
                <a:solidFill>
                  <a:srgbClr val="054375"/>
                </a:solidFill>
                <a:latin typeface="Bebas Neue Bold" panose="020B0606020202050201" pitchFamily="34" charset="-52"/>
              </a:rPr>
              <a:t>баллов,  1 </a:t>
            </a:r>
            <a:r>
              <a:rPr lang="ru-RU" sz="40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место</a:t>
            </a:r>
            <a:endParaRPr lang="ru-RU" sz="40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74235" y="4248048"/>
            <a:ext cx="8427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Доверие к власти     72%  удовлетворены</a:t>
            </a:r>
            <a:endParaRPr lang="ru-RU" sz="40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091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032" y="-7813"/>
            <a:ext cx="12242032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-41831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-50032" y="6438051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30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8976" y="874439"/>
            <a:ext cx="11009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приобретения за счет средств бюджета Богородского округа</a:t>
            </a:r>
            <a:endParaRPr lang="ru-RU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600277" y="1632010"/>
            <a:ext cx="11330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На Приобретение оборудования запланировано  </a:t>
            </a:r>
            <a:r>
              <a:rPr lang="ru-RU" sz="40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12 563,9 </a:t>
            </a:r>
            <a:r>
              <a:rPr lang="ru-RU" sz="240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тыс. руб. </a:t>
            </a:r>
            <a:endParaRPr lang="ru-RU" sz="2400" b="1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11857" y="2339896"/>
            <a:ext cx="49347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законтрактовано    </a:t>
            </a: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 </a:t>
            </a:r>
            <a:r>
              <a:rPr lang="ru-RU" sz="40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8 853,11 </a:t>
            </a:r>
            <a:r>
              <a:rPr lang="ru-RU" sz="2400" dirty="0">
                <a:solidFill>
                  <a:srgbClr val="637B9B"/>
                </a:solidFill>
                <a:latin typeface="Bebas Neue Bold" panose="020B0606020202050201" pitchFamily="34" charset="-52"/>
              </a:rPr>
              <a:t>тыс. руб.   </a:t>
            </a:r>
            <a:endParaRPr lang="ru-RU" sz="2400" b="1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50181" y="2339896"/>
            <a:ext cx="532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Освоено на 01.10.2024    </a:t>
            </a:r>
            <a:r>
              <a:rPr lang="ru-RU" sz="40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 6 148,75 </a:t>
            </a:r>
            <a:r>
              <a:rPr lang="ru-RU" sz="2400" dirty="0">
                <a:solidFill>
                  <a:srgbClr val="637B9B"/>
                </a:solidFill>
                <a:latin typeface="Bebas Neue Bold" panose="020B0606020202050201" pitchFamily="34" charset="-52"/>
              </a:rPr>
              <a:t>тыс. руб</a:t>
            </a:r>
            <a:r>
              <a:rPr lang="ru-RU" sz="240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.   </a:t>
            </a:r>
            <a:endParaRPr lang="ru-RU" sz="2400" b="1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30" name="Picture 2" descr="C:\Users\USER\Desktop\Микрофон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822" y="3280968"/>
            <a:ext cx="2504248" cy="310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USER\Desktop\ПРЕЗЕНТАЦИЯ\Укрепление МТС в 2024\Приобретения\Калиниченко экран, микрофоны\микрофон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665" y="3280968"/>
            <a:ext cx="3102471" cy="310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Users\USER\Desktop\ПРЕЗЕНТАЦИЯ\Укрепление МТС в 2024\Приобретения\Калиниченко экран, микрофоны\Стойка к микрофону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16253" y="3280968"/>
            <a:ext cx="1629636" cy="310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C:\Users\USER\Desktop\ПРЕЗЕНТАЦИЯ\Укрепление МТС в 2024\Приобретения\Калиниченко экран, микрофоны\photo_2024-09-03_16-18-14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8" y="3284620"/>
            <a:ext cx="4137507" cy="310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30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1" y="6396335"/>
            <a:ext cx="68944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-43955" y="6492875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31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99790" y="508626"/>
            <a:ext cx="56984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Наказы избирателей</a:t>
            </a:r>
            <a:endParaRPr lang="ru-RU" sz="4400" spc="15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276" y="1363681"/>
            <a:ext cx="111846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pc="15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По решению совета депутатов Богородского городского округа на проведение  ремонта и  укрепление материально-технической базы учреждений предусмотрено</a:t>
            </a:r>
          </a:p>
          <a:p>
            <a:r>
              <a:rPr lang="ru-RU" sz="3200" dirty="0">
                <a:solidFill>
                  <a:srgbClr val="637B9B"/>
                </a:solidFill>
                <a:latin typeface="Bebas Neue Bold" panose="020B0606020202050201" pitchFamily="34" charset="-52"/>
              </a:rPr>
              <a:t> </a:t>
            </a:r>
            <a:r>
              <a:rPr lang="ru-RU" sz="320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                                                     </a:t>
            </a:r>
            <a:r>
              <a:rPr lang="ru-RU" sz="40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10 681,47 тыс. руб.</a:t>
            </a:r>
            <a:endParaRPr lang="ru-RU" sz="40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7045" y="3391165"/>
            <a:ext cx="7607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На ремонтные работы  </a:t>
            </a:r>
            <a:r>
              <a:rPr lang="ru-RU" sz="40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4 376,1 тыс. руб.</a:t>
            </a:r>
          </a:p>
          <a:p>
            <a:endParaRPr lang="ru-RU" sz="20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7045" y="4626188"/>
            <a:ext cx="112749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На приобретение Оборудования, мебели, кресел для зрительного зала, сценических костюмов,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Светового и звукового  оборудования, оргтехники, </a:t>
            </a:r>
            <a:r>
              <a:rPr lang="ru-RU" sz="2400" dirty="0" err="1" smtClean="0">
                <a:solidFill>
                  <a:srgbClr val="054375"/>
                </a:solidFill>
                <a:latin typeface="Bebas Neue Bold" panose="020B0606020202050201" pitchFamily="34" charset="-52"/>
              </a:rPr>
              <a:t>мультстудии</a:t>
            </a: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, шатров для выездных мероприятий, </a:t>
            </a:r>
          </a:p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Резиновой плитки, комплектование </a:t>
            </a:r>
            <a:r>
              <a:rPr lang="ru-RU" sz="2400" dirty="0">
                <a:solidFill>
                  <a:srgbClr val="054375"/>
                </a:solidFill>
                <a:latin typeface="Bebas Neue Bold" panose="020B0606020202050201" pitchFamily="34" charset="-52"/>
              </a:rPr>
              <a:t>книжного фонда  </a:t>
            </a: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 на </a:t>
            </a:r>
            <a:r>
              <a:rPr lang="ru-RU" sz="2400" dirty="0">
                <a:solidFill>
                  <a:srgbClr val="054375"/>
                </a:solidFill>
                <a:latin typeface="Bebas Neue Bold" panose="020B0606020202050201" pitchFamily="34" charset="-52"/>
              </a:rPr>
              <a:t>сумму </a:t>
            </a: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 </a:t>
            </a:r>
            <a:r>
              <a:rPr lang="ru-RU" sz="28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</a:t>
            </a:r>
            <a:r>
              <a:rPr lang="ru-RU" sz="40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6 305,4 </a:t>
            </a:r>
            <a:r>
              <a:rPr lang="ru-RU" sz="4000" dirty="0">
                <a:solidFill>
                  <a:srgbClr val="054375"/>
                </a:solidFill>
                <a:latin typeface="Bebas Neue Bold" panose="020B0606020202050201" pitchFamily="34" charset="-52"/>
              </a:rPr>
              <a:t>тыс. руб.</a:t>
            </a:r>
            <a:r>
              <a:rPr lang="ru-RU" sz="40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</a:t>
            </a:r>
            <a:endParaRPr lang="ru-RU" sz="40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099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706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1" y="6396335"/>
            <a:ext cx="68944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-43955" y="6492875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32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99790" y="508626"/>
            <a:ext cx="56984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Планы на 2025 год</a:t>
            </a:r>
            <a:endParaRPr lang="ru-RU" sz="4400" spc="15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33590" y="2044166"/>
            <a:ext cx="1061853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Проектно-изыскательские работы для проведения кап. Ремонта здания МБУК «Центр культуры «Акрихин»  за счет средств бюджета московской области на сумму    </a:t>
            </a:r>
            <a:r>
              <a:rPr lang="ru-RU" sz="40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39,7 млн. руб.</a:t>
            </a:r>
          </a:p>
          <a:p>
            <a:endParaRPr lang="ru-RU" sz="20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03286" y="4044714"/>
            <a:ext cx="107513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комплектование книжных фондов библиотек округа  на сумму</a:t>
            </a: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  </a:t>
            </a:r>
            <a:r>
              <a:rPr lang="ru-RU" sz="28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</a:t>
            </a:r>
            <a:r>
              <a:rPr lang="ru-RU" sz="40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sz="4000" dirty="0">
                <a:solidFill>
                  <a:srgbClr val="054375"/>
                </a:solidFill>
                <a:latin typeface="Bebas Neue Bold" panose="020B0606020202050201" pitchFamily="34" charset="-52"/>
              </a:rPr>
              <a:t> </a:t>
            </a:r>
            <a:r>
              <a:rPr lang="ru-RU" sz="40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                                                             1,2  млн. </a:t>
            </a:r>
            <a:r>
              <a:rPr lang="ru-RU" sz="4000" dirty="0">
                <a:solidFill>
                  <a:srgbClr val="054375"/>
                </a:solidFill>
                <a:latin typeface="Bebas Neue Bold" panose="020B0606020202050201" pitchFamily="34" charset="-52"/>
              </a:rPr>
              <a:t>руб.</a:t>
            </a:r>
            <a:r>
              <a:rPr lang="ru-RU" sz="40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</a:t>
            </a:r>
            <a:endParaRPr lang="ru-RU" sz="40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600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" y="322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-15357" y="473379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-30394" y="6438051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47112" y="646708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33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0276" y="770236"/>
            <a:ext cx="106541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Потребность учреждений культуры в ремонтных работах в 2025 году</a:t>
            </a:r>
            <a:endParaRPr lang="ru-RU" sz="40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937189"/>
              </p:ext>
            </p:extLst>
          </p:nvPr>
        </p:nvGraphicFramePr>
        <p:xfrm>
          <a:off x="763586" y="2206172"/>
          <a:ext cx="11167540" cy="42318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2357"/>
                <a:gridCol w="3189457"/>
                <a:gridCol w="4863016"/>
                <a:gridCol w="2412710"/>
              </a:tblGrid>
              <a:tr h="955076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№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Наименование </a:t>
                      </a:r>
                      <a:r>
                        <a:rPr lang="ru-RU" sz="1800" dirty="0">
                          <a:effectLst/>
                        </a:rPr>
                        <a:t>учреждения культуры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6" marR="58646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Виды </a:t>
                      </a:r>
                      <a:r>
                        <a:rPr lang="ru-RU" sz="1800" dirty="0">
                          <a:effectLst/>
                        </a:rPr>
                        <a:t>работ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6" marR="58646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Сумма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ru-RU" sz="1800" dirty="0" smtClean="0">
                          <a:effectLst/>
                        </a:rPr>
                        <a:t>тыс. руб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6" marR="58646" marT="0" marB="0" anchor="ctr"/>
                </a:tc>
              </a:tr>
              <a:tr h="679691">
                <a:tc rowSpan="3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1.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6" marR="58646" marT="0" marB="0" anchor="ctr"/>
                </a:tc>
                <a:tc rowSpan="3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МУК  «Районный Дом культуры»</a:t>
                      </a: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6" marR="5864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Разработка ПСД на капитальный ремонт здания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6" marR="5864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5 000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6" marR="58646" marT="0" marB="0" anchor="ctr"/>
                </a:tc>
              </a:tr>
              <a:tr h="3836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Капитальный ремонт здания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6" marR="5864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40 000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6" marR="58646" marT="0" marB="0" anchor="ctr"/>
                </a:tc>
              </a:tr>
              <a:tr h="6796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Текущий ремонт кабинетов и зрительного зала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6" marR="5864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4 500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6" marR="58646" marT="0" marB="0" anchor="ctr"/>
                </a:tc>
              </a:tr>
              <a:tr h="575441">
                <a:tc rowSpan="2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2.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6" marR="58646" marT="0" marB="0" anchor="ctr"/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ЦК им.  Г.В. Калиниченко - структурное подразделение  МУК  «РДК» 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6" marR="5864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Гидроизоляция здания и ремонт фасада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6" marR="5864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3 000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6" marR="58646" marT="0" marB="0" anchor="ctr"/>
                </a:tc>
              </a:tr>
              <a:tr h="9583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Текущий ремонт каминного зала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6" marR="58646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2 000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646" marR="5864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67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40" y="21731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-43297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-27940" y="6417744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-59140" y="6496624"/>
            <a:ext cx="659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34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0276" y="770236"/>
            <a:ext cx="106541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Потребность учреждений культуры в ремонтных работах в 2025 году</a:t>
            </a:r>
            <a:endParaRPr lang="ru-RU" sz="40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984001"/>
              </p:ext>
            </p:extLst>
          </p:nvPr>
        </p:nvGraphicFramePr>
        <p:xfrm>
          <a:off x="674250" y="2249713"/>
          <a:ext cx="11212950" cy="4406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2669"/>
                <a:gridCol w="3858205"/>
                <a:gridCol w="4509959"/>
                <a:gridCol w="2112117"/>
              </a:tblGrid>
              <a:tr h="634903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№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Наименование учреждения культуры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 anchor="b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Виды </a:t>
                      </a:r>
                      <a:r>
                        <a:rPr lang="ru-RU" sz="1800" b="1" dirty="0">
                          <a:effectLst/>
                        </a:rPr>
                        <a:t>работ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Сумма, </a:t>
                      </a:r>
                      <a:r>
                        <a:rPr lang="ru-RU" sz="1800" b="1" dirty="0" smtClean="0">
                          <a:effectLst/>
                        </a:rPr>
                        <a:t>тыс. руб</a:t>
                      </a:r>
                      <a:r>
                        <a:rPr lang="ru-RU" sz="1800" b="1" dirty="0">
                          <a:effectLst/>
                        </a:rPr>
                        <a:t>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 anchor="ctr"/>
                </a:tc>
              </a:tr>
              <a:tr h="68376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КЦ «Красный Электрик» - филиал МУК «РДК»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Окраска фасада, замена уличной плитки, двери запасного выхода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/>
                        </a:rPr>
                        <a:t>                600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1429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 anchor="ctr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/>
                        </a:rPr>
                        <a:t>Дом культуры пос. Зеленый  - филиал МБУК «ЦК «Акрихин»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474" marR="5647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Капитальный ремонт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474" marR="56474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15 000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6474" marR="56474" marT="0" marB="0" anchor="ctr"/>
                </a:tc>
              </a:tr>
              <a:tr h="910314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5.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МБУК «</a:t>
                      </a:r>
                      <a:r>
                        <a:rPr lang="ru-RU" sz="1800" b="1" dirty="0" err="1">
                          <a:effectLst/>
                          <a:latin typeface="+mn-lt"/>
                          <a:ea typeface="Times New Roman"/>
                        </a:rPr>
                        <a:t>Буньковский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 сельский культурно-спортивный комплекс»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Гидроизоляция здания и ремонт фасада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/>
                        </a:rPr>
                        <a:t>          3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  <a:latin typeface="+mn-lt"/>
                          <a:ea typeface="Times New Roman"/>
                        </a:rPr>
                        <a:t>000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5160">
                <a:tc rowSpan="2"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effectLst/>
                        </a:rPr>
                        <a:t>6.</a:t>
                      </a: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474" marR="56474" marT="0" marB="0" anchor="ctr"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+mn-lt"/>
                          <a:ea typeface="Times New Roman"/>
                        </a:rPr>
                        <a:t>Буньковский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 сельский Дом культуры - филиал МБУК «БСКСК»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Текущий ремонт кровли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/>
                        </a:rPr>
                        <a:t>         201,3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75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Окрашивание фасада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/>
                        </a:rPr>
                        <a:t>       968,28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1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" y="14247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-2794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-27940" y="6436469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2" y="6484740"/>
            <a:ext cx="659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35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0276" y="770236"/>
            <a:ext cx="106541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Потребность учреждений культуры в ремонтных работах в 2025 году</a:t>
            </a:r>
            <a:endParaRPr lang="ru-RU" sz="40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787343"/>
              </p:ext>
            </p:extLst>
          </p:nvPr>
        </p:nvGraphicFramePr>
        <p:xfrm>
          <a:off x="704643" y="2114477"/>
          <a:ext cx="11269313" cy="43219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4843"/>
                <a:gridCol w="4746172"/>
                <a:gridCol w="3526972"/>
                <a:gridCol w="2191326"/>
              </a:tblGrid>
              <a:tr h="901733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№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Наименование учреждения культуры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</a:rPr>
                        <a:t>Виды </a:t>
                      </a:r>
                      <a:r>
                        <a:rPr lang="ru-RU" sz="1800" b="1" dirty="0">
                          <a:effectLst/>
                          <a:latin typeface="+mn-lt"/>
                        </a:rPr>
                        <a:t>работ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Сумма, </a:t>
                      </a:r>
                      <a:r>
                        <a:rPr lang="ru-RU" sz="1800" b="1" dirty="0" smtClean="0">
                          <a:effectLst/>
                          <a:latin typeface="+mn-lt"/>
                        </a:rPr>
                        <a:t>тыс. руб</a:t>
                      </a:r>
                      <a:r>
                        <a:rPr lang="ru-RU" sz="1800" b="1" dirty="0">
                          <a:effectLst/>
                          <a:latin typeface="+mn-lt"/>
                        </a:rPr>
                        <a:t>.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1873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effectLst/>
                          <a:latin typeface="+mn-lt"/>
                        </a:rPr>
                        <a:t>7.</a:t>
                      </a:r>
                      <a:r>
                        <a:rPr lang="ru-RU" sz="1800" b="1" dirty="0">
                          <a:effectLst/>
                          <a:latin typeface="+mn-lt"/>
                        </a:rPr>
                        <a:t> 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Структурное подразделение «Стромынь» МУК «Мамонтовский СДК»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Текущий ремонт фасада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11 790,96</a:t>
                      </a:r>
                    </a:p>
                  </a:txBody>
                  <a:tcPr marL="68580" marR="68580" marT="0" marB="0" anchor="ctr"/>
                </a:tc>
              </a:tr>
              <a:tr h="115076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effectLst/>
                          <a:latin typeface="+mn-lt"/>
                        </a:rPr>
                        <a:t>8.</a:t>
                      </a:r>
                      <a:r>
                        <a:rPr lang="ru-RU" sz="1800" b="1" dirty="0">
                          <a:effectLst/>
                          <a:latin typeface="+mn-lt"/>
                        </a:rPr>
                        <a:t> 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Сельские  филиалы №9 (д. Боровково), №14 (д. Пятково), №15 (д. </a:t>
                      </a:r>
                      <a:r>
                        <a:rPr lang="ru-RU" sz="1800" b="1" dirty="0" err="1">
                          <a:effectLst/>
                          <a:latin typeface="+mn-lt"/>
                          <a:ea typeface="Times New Roman"/>
                        </a:rPr>
                        <a:t>Дядькино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) МУК «Центральная библиотека им. А.С. Пушкина Богородского городского округа»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Разработка ПСД на капитальный ремонт зданий  сельских филиалов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6 </a:t>
                      </a:r>
                      <a:r>
                        <a:rPr lang="ru-RU" sz="1800" b="1" dirty="0" smtClean="0">
                          <a:effectLst/>
                          <a:latin typeface="+mn-lt"/>
                          <a:ea typeface="Times New Roman"/>
                        </a:rPr>
                        <a:t>000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5076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effectLst/>
                          <a:latin typeface="+mn-lt"/>
                        </a:rPr>
                        <a:t>9.</a:t>
                      </a:r>
                      <a:r>
                        <a:rPr lang="ru-RU" sz="1800" b="1" dirty="0">
                          <a:effectLst/>
                          <a:latin typeface="+mn-lt"/>
                        </a:rPr>
                        <a:t> 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Городские филиалы № 1 (Заречье), № 4 (</a:t>
                      </a:r>
                      <a:r>
                        <a:rPr lang="ru-RU" sz="1800" b="1" dirty="0" err="1">
                          <a:effectLst/>
                          <a:latin typeface="+mn-lt"/>
                          <a:ea typeface="Times New Roman"/>
                        </a:rPr>
                        <a:t>Кр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. Электрик), № 5 (</a:t>
                      </a:r>
                      <a:r>
                        <a:rPr lang="ru-RU" sz="1800" b="1" dirty="0" err="1">
                          <a:effectLst/>
                          <a:latin typeface="+mn-lt"/>
                          <a:ea typeface="Times New Roman"/>
                        </a:rPr>
                        <a:t>Глухово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), №7 (Электроугли) МУК «Центральная библиотека им. А.С. Пушкина Богородского городского округа»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Текущий ремонт внутренних помещений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11 </a:t>
                      </a:r>
                      <a:r>
                        <a:rPr lang="ru-RU" sz="1800" b="1" dirty="0" smtClean="0">
                          <a:effectLst/>
                          <a:latin typeface="+mn-lt"/>
                          <a:ea typeface="Times New Roman"/>
                        </a:rPr>
                        <a:t>000</a:t>
                      </a:r>
                      <a:endParaRPr lang="ru-RU" sz="18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90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" y="12334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-27988" y="473379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0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04169" y="6484739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36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0276" y="770236"/>
            <a:ext cx="106541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Потребность учреждений культуры в ремонтных работах в 2025 году</a:t>
            </a:r>
            <a:endParaRPr lang="ru-RU" sz="40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125013"/>
              </p:ext>
            </p:extLst>
          </p:nvPr>
        </p:nvGraphicFramePr>
        <p:xfrm>
          <a:off x="674249" y="2420780"/>
          <a:ext cx="11358096" cy="3975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3637"/>
                <a:gridCol w="4252603"/>
                <a:gridCol w="4294730"/>
                <a:gridCol w="2077126"/>
              </a:tblGrid>
              <a:tr h="733537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№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Наименование учреждения культуры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+mn-lt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</a:rPr>
                        <a:t>Виды </a:t>
                      </a:r>
                      <a:r>
                        <a:rPr lang="ru-RU" sz="1800" b="1" dirty="0">
                          <a:effectLst/>
                          <a:latin typeface="+mn-lt"/>
                        </a:rPr>
                        <a:t>работ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Сумма, </a:t>
                      </a:r>
                      <a:r>
                        <a:rPr lang="ru-RU" sz="1800" b="1" dirty="0" smtClean="0">
                          <a:effectLst/>
                          <a:latin typeface="+mn-lt"/>
                        </a:rPr>
                        <a:t>тыс. руб</a:t>
                      </a:r>
                      <a:r>
                        <a:rPr lang="ru-RU" sz="1800" b="1" dirty="0">
                          <a:effectLst/>
                          <a:latin typeface="+mn-lt"/>
                        </a:rPr>
                        <a:t>.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3064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effectLst/>
                          <a:latin typeface="+mn-lt"/>
                        </a:rPr>
                        <a:t>10.</a:t>
                      </a:r>
                      <a:r>
                        <a:rPr lang="ru-RU" sz="1800" b="1" dirty="0">
                          <a:effectLst/>
                          <a:latin typeface="+mn-lt"/>
                        </a:rPr>
                        <a:t> 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МУДО «Ногинская детская школа искусств»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Times New Roman"/>
                        </a:rPr>
                        <a:t>Текущий ремонт кабинетов и цоколя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Times New Roman"/>
                        </a:rPr>
                        <a:t>483,05</a:t>
                      </a:r>
                    </a:p>
                  </a:txBody>
                  <a:tcPr marL="68580" marR="68580" marT="0" marB="0" anchor="ctr"/>
                </a:tc>
              </a:tr>
              <a:tr h="77562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effectLst/>
                          <a:latin typeface="+mn-lt"/>
                        </a:rPr>
                        <a:t>11.</a:t>
                      </a:r>
                      <a:r>
                        <a:rPr lang="ru-RU" sz="1800" b="1" dirty="0">
                          <a:effectLst/>
                          <a:latin typeface="+mn-lt"/>
                        </a:rPr>
                        <a:t> 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МУДО «Ногинская детская художественная  школа»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Текущий ремонт керамической мастерской и видеонаблюдения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Times New Roman"/>
                        </a:rPr>
                        <a:t>2 377,47</a:t>
                      </a:r>
                    </a:p>
                  </a:txBody>
                  <a:tcPr marL="68580" marR="68580" marT="0" marB="0" anchor="ctr"/>
                </a:tc>
              </a:tr>
              <a:tr h="86870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effectLst/>
                          <a:latin typeface="+mn-lt"/>
                        </a:rPr>
                        <a:t>12.</a:t>
                      </a:r>
                      <a:r>
                        <a:rPr lang="ru-RU" sz="1800" b="1" dirty="0">
                          <a:effectLst/>
                          <a:latin typeface="+mn-lt"/>
                        </a:rPr>
                        <a:t> 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МУДО «</a:t>
                      </a:r>
                      <a:r>
                        <a:rPr lang="ru-RU" sz="1800" b="1" dirty="0" err="1">
                          <a:effectLst/>
                          <a:latin typeface="+mn-lt"/>
                          <a:ea typeface="Times New Roman"/>
                        </a:rPr>
                        <a:t>Купавинская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 ДМШ» (ул. Кирова,д18 )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Замена козырьков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149,5</a:t>
                      </a:r>
                    </a:p>
                  </a:txBody>
                  <a:tcPr marL="68580" marR="68580" marT="0" marB="0" anchor="ctr"/>
                </a:tc>
              </a:tr>
              <a:tr h="6670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13.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Times New Roman"/>
                        </a:rPr>
                        <a:t>МУДО «Купавинская ДШИ» (ул. Фрунзе, д 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Текущий ремонт фасада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398,07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9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" y="12334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-27988" y="473379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0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04169" y="6484739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37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0276" y="770236"/>
            <a:ext cx="106541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Потребность учреждений культуры в ремонтных работах в 2025 году</a:t>
            </a:r>
            <a:endParaRPr lang="ru-RU" sz="40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527463"/>
              </p:ext>
            </p:extLst>
          </p:nvPr>
        </p:nvGraphicFramePr>
        <p:xfrm>
          <a:off x="630648" y="2278743"/>
          <a:ext cx="11358096" cy="3047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8304"/>
                <a:gridCol w="4267936"/>
                <a:gridCol w="4294730"/>
                <a:gridCol w="2077126"/>
              </a:tblGrid>
              <a:tr h="888912"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№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Наименование учреждения культуры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+mn-lt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</a:rPr>
                        <a:t>Виды </a:t>
                      </a:r>
                      <a:r>
                        <a:rPr lang="ru-RU" sz="1800" b="1" dirty="0">
                          <a:effectLst/>
                          <a:latin typeface="+mn-lt"/>
                        </a:rPr>
                        <a:t>работ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</a:rPr>
                        <a:t>Сумма, </a:t>
                      </a:r>
                      <a:r>
                        <a:rPr lang="ru-RU" sz="1800" b="1" dirty="0" smtClean="0">
                          <a:effectLst/>
                          <a:latin typeface="+mn-lt"/>
                        </a:rPr>
                        <a:t>тыс. руб</a:t>
                      </a:r>
                      <a:r>
                        <a:rPr lang="ru-RU" sz="1800" b="1" dirty="0">
                          <a:effectLst/>
                          <a:latin typeface="+mn-lt"/>
                        </a:rPr>
                        <a:t>.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741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effectLst/>
                          <a:latin typeface="+mn-lt"/>
                        </a:rPr>
                        <a:t>14.</a:t>
                      </a:r>
                      <a:r>
                        <a:rPr lang="ru-RU" sz="1800" b="1" dirty="0">
                          <a:effectLst/>
                          <a:latin typeface="+mn-lt"/>
                        </a:rPr>
                        <a:t> 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Культурно-досуговый центр «Квант»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Текущий ремонт входной группы (ступени)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Times New Roman"/>
                        </a:rPr>
                        <a:t>1 500,0</a:t>
                      </a:r>
                    </a:p>
                  </a:txBody>
                  <a:tcPr marL="68580" marR="68580" marT="0" marB="0" anchor="ctr"/>
                </a:tc>
              </a:tr>
              <a:tr h="71459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b="1" dirty="0" smtClean="0">
                          <a:effectLst/>
                          <a:latin typeface="+mn-lt"/>
                        </a:rPr>
                        <a:t>15.</a:t>
                      </a:r>
                      <a:r>
                        <a:rPr lang="ru-RU" sz="1800" b="1" dirty="0">
                          <a:effectLst/>
                          <a:latin typeface="+mn-lt"/>
                        </a:rPr>
                        <a:t> 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МБУ «КЦ «Обухово»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Текущий ремонт фасада и кровли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</a:rPr>
                        <a:t>13 000,0</a:t>
                      </a:r>
                    </a:p>
                  </a:txBody>
                  <a:tcPr marL="68580" marR="68580" marT="0" marB="0" anchor="ctr"/>
                </a:tc>
              </a:tr>
              <a:tr h="585513">
                <a:tc gridSpan="3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+mn-lt"/>
                      </a:endParaRPr>
                    </a:p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</a:rPr>
                        <a:t>ИТОГО 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120 998,0</a:t>
                      </a:r>
                      <a:endParaRPr lang="ru-RU" sz="2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039" y="5588337"/>
            <a:ext cx="9401175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42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16671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0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38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67313" y="622391"/>
            <a:ext cx="7170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8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СТратегические  задачи</a:t>
            </a:r>
            <a:endParaRPr lang="ru-RU" sz="4800" spc="15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7045" y="1828800"/>
            <a:ext cx="9900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800" spc="13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новое здание для районного дома </a:t>
            </a:r>
            <a:r>
              <a:rPr lang="ru-RU" sz="2800" spc="130" dirty="0">
                <a:solidFill>
                  <a:srgbClr val="637B9B"/>
                </a:solidFill>
                <a:latin typeface="Bebas Neue Bold" panose="020B0606020202050201" pitchFamily="34" charset="-52"/>
              </a:rPr>
              <a:t>культуры  </a:t>
            </a:r>
            <a:r>
              <a:rPr lang="ru-RU" sz="2800" spc="13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 </a:t>
            </a:r>
            <a:endParaRPr lang="ru-RU" sz="2800" spc="130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7045" y="2739731"/>
            <a:ext cx="10699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800" spc="13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Расширение площадей ногинской детской художественной школы</a:t>
            </a:r>
            <a:endParaRPr lang="ru-RU" sz="2800" spc="130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7045" y="3674689"/>
            <a:ext cx="10481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800" spc="13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Капитальный ремонт здания молзинского сельского дома культуры</a:t>
            </a:r>
            <a:endParaRPr lang="ru-RU" sz="2800" spc="130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7045" y="4451138"/>
            <a:ext cx="107702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800" spc="130" dirty="0">
                <a:solidFill>
                  <a:srgbClr val="637B9B"/>
                </a:solidFill>
                <a:latin typeface="Bebas Neue Bold" panose="020B0606020202050201" pitchFamily="34" charset="-52"/>
              </a:rPr>
              <a:t>Капитальный ремонт </a:t>
            </a:r>
            <a:r>
              <a:rPr lang="ru-RU" sz="2800" spc="13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зданий </a:t>
            </a:r>
            <a:r>
              <a:rPr lang="ru-RU" sz="2800" spc="130" dirty="0" err="1" smtClean="0">
                <a:solidFill>
                  <a:srgbClr val="637B9B"/>
                </a:solidFill>
                <a:latin typeface="Bebas Neue Bold" panose="020B0606020202050201" pitchFamily="34" charset="-52"/>
              </a:rPr>
              <a:t>сп</a:t>
            </a:r>
            <a:r>
              <a:rPr lang="ru-RU" sz="2800" spc="13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 «боровково» мамонтовского сдк, сельской библиотеки в д. боровково</a:t>
            </a:r>
            <a:endParaRPr lang="ru-RU" sz="2800" spc="130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7045" y="5670250"/>
            <a:ext cx="11004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800" spc="13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Перевод караваевского сельского клуба из арендованного помещения в старое здание клуба</a:t>
            </a:r>
            <a:endParaRPr lang="ru-RU" sz="2800" spc="130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5003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" y="12334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16671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0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39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496535"/>
            <a:ext cx="404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48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участие  в  </a:t>
            </a:r>
            <a:r>
              <a:rPr lang="ru-RU" sz="4800" b="1" spc="150" dirty="0" err="1" smtClean="0">
                <a:solidFill>
                  <a:srgbClr val="054375"/>
                </a:solidFill>
                <a:latin typeface="Bebas Neue Bold" panose="020B0606020202050201" pitchFamily="34" charset="-52"/>
              </a:rPr>
              <a:t>сво</a:t>
            </a:r>
            <a:endParaRPr lang="ru-RU" sz="4800" spc="15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4070" y="1327532"/>
            <a:ext cx="9900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800" spc="13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Маскировочные </a:t>
            </a:r>
            <a:r>
              <a:rPr lang="ru-RU" sz="2800" spc="130" dirty="0">
                <a:solidFill>
                  <a:srgbClr val="637B9B"/>
                </a:solidFill>
                <a:latin typeface="Bebas Neue Bold" panose="020B0606020202050201" pitchFamily="34" charset="-52"/>
              </a:rPr>
              <a:t>сети плетут </a:t>
            </a:r>
            <a:r>
              <a:rPr lang="ru-RU" sz="2800" spc="13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в зеленом, </a:t>
            </a:r>
            <a:r>
              <a:rPr lang="ru-RU" sz="2800" spc="130" dirty="0" err="1" smtClean="0">
                <a:solidFill>
                  <a:srgbClr val="637B9B"/>
                </a:solidFill>
                <a:latin typeface="Bebas Neue Bold" panose="020B0606020202050201" pitchFamily="34" charset="-52"/>
              </a:rPr>
              <a:t>обухово</a:t>
            </a:r>
            <a:r>
              <a:rPr lang="ru-RU" sz="2800" spc="13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, </a:t>
            </a:r>
            <a:r>
              <a:rPr lang="ru-RU" sz="2800" spc="130" dirty="0" err="1" smtClean="0">
                <a:solidFill>
                  <a:srgbClr val="637B9B"/>
                </a:solidFill>
                <a:latin typeface="Bebas Neue Bold" panose="020B0606020202050201" pitchFamily="34" charset="-52"/>
              </a:rPr>
              <a:t>кудиново</a:t>
            </a:r>
            <a:r>
              <a:rPr lang="ru-RU" sz="2800" spc="13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   </a:t>
            </a:r>
            <a:endParaRPr lang="ru-RU" sz="2800" spc="130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4070" y="1850752"/>
            <a:ext cx="56626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800" spc="13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Создание  уголков СВО</a:t>
            </a:r>
            <a:endParaRPr lang="ru-RU" sz="2800" spc="130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1857" y="2373972"/>
            <a:ext cx="106825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800" spc="13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Заработная плата 1 дня всех сотрудников учреждений и управления  культуры перечислена на нужды </a:t>
            </a:r>
            <a:r>
              <a:rPr lang="ru-RU" sz="2800" spc="130" dirty="0" err="1" smtClean="0">
                <a:solidFill>
                  <a:srgbClr val="637B9B"/>
                </a:solidFill>
                <a:latin typeface="Bebas Neue Bold" panose="020B0606020202050201" pitchFamily="34" charset="-52"/>
              </a:rPr>
              <a:t>сво</a:t>
            </a:r>
            <a:endParaRPr lang="ru-RU" sz="2800" spc="130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1026" name="Picture 2" descr="C:\Users\USER\Desktop\Калиниченко СВО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991" y="3328080"/>
            <a:ext cx="4255894" cy="306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ПРЕЗЕНТАЦИЯ\СВО\photo_2024-10-08_18-02-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34" y="3328079"/>
            <a:ext cx="4204366" cy="306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32378" y="6366265"/>
            <a:ext cx="3805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Уголок СВО в ЦК им. Г.В. Калиниченко</a:t>
            </a:r>
            <a:endParaRPr lang="ru-RU" spc="15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4203" y="6364162"/>
            <a:ext cx="464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Маскировочные сети в СДК «Центральный»</a:t>
            </a:r>
            <a:endParaRPr lang="ru-RU" spc="15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752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48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0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4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94533" y="752955"/>
            <a:ext cx="96056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spc="12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Итоги  </a:t>
            </a:r>
            <a:r>
              <a:rPr lang="ru-RU" sz="4400" spc="120" dirty="0" err="1" smtClean="0">
                <a:solidFill>
                  <a:srgbClr val="054375"/>
                </a:solidFill>
                <a:latin typeface="Bebas Neue Bold" panose="020B0606020202050201" pitchFamily="34" charset="-52"/>
              </a:rPr>
              <a:t>Рейтингования</a:t>
            </a:r>
            <a:r>
              <a:rPr lang="ru-RU" sz="4400" spc="12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 учреждений</a:t>
            </a:r>
            <a:endParaRPr lang="ru-RU" sz="4400" spc="12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21" name="Picture 2" descr="C:\Users\USER\Desktop\РДК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75" y="2162631"/>
            <a:ext cx="5069917" cy="392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USER\Desktop\КДШ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47" y="2162630"/>
            <a:ext cx="5901777" cy="392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399309" y="6235610"/>
            <a:ext cx="285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>
                <a:solidFill>
                  <a:srgbClr val="054375"/>
                </a:solidFill>
                <a:latin typeface="Bebas Neue Bold" panose="020B0606020202050201" pitchFamily="34" charset="-52"/>
              </a:rPr>
              <a:t>Районный дом </a:t>
            </a:r>
            <a:r>
              <a:rPr lang="ru-RU" sz="20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культуры</a:t>
            </a:r>
            <a:endParaRPr lang="ru-RU" dirty="0">
              <a:solidFill>
                <a:srgbClr val="05437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94286" y="6284685"/>
            <a:ext cx="4512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err="1" smtClean="0">
                <a:solidFill>
                  <a:srgbClr val="054375"/>
                </a:solidFill>
                <a:latin typeface="Bebas Neue Bold" panose="020B0606020202050201" pitchFamily="34" charset="-52"/>
              </a:rPr>
              <a:t>Купавинская</a:t>
            </a:r>
            <a:r>
              <a:rPr lang="ru-RU" sz="20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 детская  школа  искусств</a:t>
            </a:r>
            <a:endParaRPr lang="ru-RU" dirty="0">
              <a:solidFill>
                <a:srgbClr val="0543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192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1" y="6396335"/>
            <a:ext cx="689445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-43955" y="6492875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40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8783" y="2292945"/>
            <a:ext cx="107168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Спасибо за совместную работу</a:t>
            </a:r>
            <a:endParaRPr lang="ru-RU" sz="6600" spc="15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67315" y="4138062"/>
            <a:ext cx="785662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6600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Победа будет за нами !</a:t>
            </a:r>
            <a:endParaRPr lang="ru-RU" sz="6600" spc="15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469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" y="322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0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5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41021" y="508626"/>
            <a:ext cx="82622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spc="150" dirty="0">
                <a:solidFill>
                  <a:srgbClr val="054375"/>
                </a:solidFill>
                <a:latin typeface="Bebas Neue Bold" panose="020B0606020202050201" pitchFamily="34" charset="-52"/>
              </a:rPr>
              <a:t>ДОСТИЖЕНИЯ В СФЕРЕ КУЛЬТУРЫ</a:t>
            </a:r>
            <a:endParaRPr lang="ru-RU" sz="4400" spc="15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68494" y="1278067"/>
            <a:ext cx="10840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srgbClr val="637B9B"/>
                </a:solidFill>
                <a:latin typeface="Bebas Neue Bold" panose="020B0606020202050201" pitchFamily="34" charset="-52"/>
              </a:rPr>
              <a:t>Победители областного конкурса на получение денежного поощрения лучшими сельскими учреждениями культуры 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52925" y="2735037"/>
            <a:ext cx="65929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spc="130" dirty="0" err="1">
                <a:solidFill>
                  <a:srgbClr val="054375"/>
                </a:solidFill>
                <a:latin typeface="Bebas Neue Bold" panose="020B0606020202050201" pitchFamily="34" charset="-52"/>
              </a:rPr>
              <a:t>мбук</a:t>
            </a:r>
            <a:r>
              <a:rPr lang="ru-RU" sz="3200" spc="130" dirty="0">
                <a:solidFill>
                  <a:srgbClr val="054375"/>
                </a:solidFill>
                <a:latin typeface="Bebas Neue Bold" panose="020B0606020202050201" pitchFamily="34" charset="-52"/>
              </a:rPr>
              <a:t> «сдк «</a:t>
            </a:r>
            <a:r>
              <a:rPr lang="ru-RU" sz="3200" spc="130" dirty="0" err="1">
                <a:solidFill>
                  <a:srgbClr val="054375"/>
                </a:solidFill>
                <a:latin typeface="Bebas Neue Bold" panose="020B0606020202050201" pitchFamily="34" charset="-52"/>
              </a:rPr>
              <a:t>ямкино</a:t>
            </a:r>
            <a:r>
              <a:rPr lang="ru-RU" sz="3200" spc="130" dirty="0">
                <a:solidFill>
                  <a:srgbClr val="054375"/>
                </a:solidFill>
                <a:latin typeface="Bebas Neue Bold" panose="020B0606020202050201" pitchFamily="34" charset="-52"/>
              </a:rPr>
              <a:t>»     </a:t>
            </a:r>
            <a:r>
              <a:rPr lang="ru-RU" sz="3200" spc="13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    </a:t>
            </a:r>
            <a:r>
              <a:rPr lang="ru-RU" sz="3200" spc="130" dirty="0">
                <a:solidFill>
                  <a:srgbClr val="054375"/>
                </a:solidFill>
                <a:latin typeface="Bebas Neue Bold" panose="020B0606020202050201" pitchFamily="34" charset="-52"/>
              </a:rPr>
              <a:t>133,3 </a:t>
            </a:r>
            <a:r>
              <a:rPr lang="ru-RU" sz="3200" spc="130" dirty="0" err="1">
                <a:solidFill>
                  <a:srgbClr val="054375"/>
                </a:solidFill>
                <a:latin typeface="Bebas Neue Bold" panose="020B0606020202050201" pitchFamily="34" charset="-52"/>
              </a:rPr>
              <a:t>тыс.руб</a:t>
            </a:r>
            <a:r>
              <a:rPr lang="ru-RU" sz="3200" spc="130" dirty="0">
                <a:solidFill>
                  <a:srgbClr val="054375"/>
                </a:solidFill>
                <a:latin typeface="Bebas Neue Bold" panose="020B0606020202050201" pitchFamily="34" charset="-52"/>
              </a:rPr>
              <a:t>. </a:t>
            </a:r>
            <a:endParaRPr lang="ru-RU" sz="3200" spc="130" dirty="0"/>
          </a:p>
        </p:txBody>
      </p:sp>
      <p:pic>
        <p:nvPicPr>
          <p:cNvPr id="30" name="Picture 2" descr="C:\Users\USER\Desktop\Ямкин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811599"/>
            <a:ext cx="4570856" cy="304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 rot="10800000" flipV="1">
            <a:off x="868493" y="4115826"/>
            <a:ext cx="5899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637B9B"/>
                </a:solidFill>
                <a:latin typeface="Bebas Neue Bold" panose="020B0606020202050201" pitchFamily="34" charset="-52"/>
              </a:rPr>
              <a:t>Лучшие работники сельских учреждений культуры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890157" y="4743206"/>
            <a:ext cx="35841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err="1" smtClean="0">
                <a:solidFill>
                  <a:srgbClr val="054375"/>
                </a:solidFill>
                <a:latin typeface="Bebas Neue Bold" panose="020B0606020202050201" pitchFamily="34" charset="-52"/>
              </a:rPr>
              <a:t>Губернаторова</a:t>
            </a:r>
            <a:r>
              <a:rPr lang="ru-RU" sz="32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</a:t>
            </a:r>
            <a:r>
              <a:rPr lang="ru-RU" sz="3200" dirty="0" err="1" smtClean="0">
                <a:solidFill>
                  <a:srgbClr val="054375"/>
                </a:solidFill>
                <a:latin typeface="Bebas Neue Bold" panose="020B0606020202050201" pitchFamily="34" charset="-52"/>
              </a:rPr>
              <a:t>л.в</a:t>
            </a:r>
            <a:r>
              <a:rPr lang="ru-RU" sz="32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.</a:t>
            </a:r>
          </a:p>
          <a:p>
            <a:pPr lvl="0"/>
            <a:r>
              <a:rPr lang="ru-RU" sz="32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Королева </a:t>
            </a:r>
            <a:r>
              <a:rPr lang="ru-RU" sz="3200" dirty="0" err="1" smtClean="0">
                <a:solidFill>
                  <a:srgbClr val="054375"/>
                </a:solidFill>
                <a:latin typeface="Bebas Neue Bold" panose="020B0606020202050201" pitchFamily="34" charset="-52"/>
              </a:rPr>
              <a:t>Ю.д</a:t>
            </a:r>
            <a:r>
              <a:rPr lang="ru-RU" sz="32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.</a:t>
            </a:r>
          </a:p>
          <a:p>
            <a:pPr lvl="0"/>
            <a:r>
              <a:rPr lang="ru-RU" sz="32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Потапова Г.В.</a:t>
            </a:r>
          </a:p>
          <a:p>
            <a:pPr lvl="0"/>
            <a:r>
              <a:rPr lang="ru-RU" sz="32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Семенова </a:t>
            </a:r>
            <a:r>
              <a:rPr lang="ru-RU" sz="3200" dirty="0" err="1" smtClean="0">
                <a:solidFill>
                  <a:srgbClr val="054375"/>
                </a:solidFill>
                <a:latin typeface="Bebas Neue Bold" panose="020B0606020202050201" pitchFamily="34" charset="-52"/>
              </a:rPr>
              <a:t>е.г</a:t>
            </a:r>
            <a:r>
              <a:rPr lang="ru-RU" sz="32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.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95627" y="5625308"/>
            <a:ext cx="3656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По 66.6 </a:t>
            </a:r>
            <a:r>
              <a:rPr lang="ru-RU" sz="3200" dirty="0" err="1" smtClean="0">
                <a:solidFill>
                  <a:srgbClr val="054375"/>
                </a:solidFill>
                <a:latin typeface="Bebas Neue Bold" panose="020B0606020202050201" pitchFamily="34" charset="-52"/>
              </a:rPr>
              <a:t>тыс.руб</a:t>
            </a:r>
            <a:r>
              <a:rPr lang="ru-RU" sz="32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.</a:t>
            </a:r>
            <a:endParaRPr lang="ru-RU" sz="32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521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" y="-7813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0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6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59527" y="752955"/>
            <a:ext cx="8769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Доска почета </a:t>
            </a:r>
            <a:r>
              <a:rPr lang="ru-RU" sz="4400" spc="150" dirty="0" err="1" smtClean="0">
                <a:solidFill>
                  <a:srgbClr val="054375"/>
                </a:solidFill>
                <a:latin typeface="Bebas Neue Bold" panose="020B0606020202050201" pitchFamily="34" charset="-52"/>
              </a:rPr>
              <a:t>богородского</a:t>
            </a:r>
            <a:r>
              <a:rPr lang="ru-RU" sz="4400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округа</a:t>
            </a:r>
            <a:endParaRPr lang="ru-RU" sz="4400" spc="15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21" name="Picture 2" descr="C:\Users\USER\Desktop\Хрипков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334" y="1855268"/>
            <a:ext cx="2779022" cy="417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USER\Desktop\Школ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526" y="1855268"/>
            <a:ext cx="5560215" cy="417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399309" y="6235610"/>
            <a:ext cx="2854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Хрипкова </a:t>
            </a:r>
            <a:r>
              <a:rPr lang="ru-RU" sz="2000" dirty="0" err="1" smtClean="0">
                <a:solidFill>
                  <a:srgbClr val="054375"/>
                </a:solidFill>
                <a:latin typeface="Bebas Neue Bold" panose="020B0606020202050201" pitchFamily="34" charset="-52"/>
              </a:rPr>
              <a:t>евгения</a:t>
            </a:r>
            <a:r>
              <a:rPr lang="ru-RU" sz="20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</a:t>
            </a:r>
            <a:r>
              <a:rPr lang="ru-RU" sz="2000" dirty="0" err="1" smtClean="0">
                <a:solidFill>
                  <a:srgbClr val="054375"/>
                </a:solidFill>
                <a:latin typeface="Bebas Neue Bold" panose="020B0606020202050201" pitchFamily="34" charset="-52"/>
              </a:rPr>
              <a:t>игорьевна</a:t>
            </a:r>
            <a:endParaRPr lang="ru-RU" dirty="0">
              <a:solidFill>
                <a:srgbClr val="054375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1636" y="6235610"/>
            <a:ext cx="4049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Ногинская детская художественная школа</a:t>
            </a:r>
            <a:endParaRPr lang="ru-RU" sz="20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6135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5" y="12334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16671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0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7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3942" y="622391"/>
            <a:ext cx="76200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spc="150" dirty="0">
                <a:solidFill>
                  <a:srgbClr val="054375"/>
                </a:solidFill>
                <a:latin typeface="Bebas Neue Bold" panose="020B0606020202050201" pitchFamily="34" charset="-52"/>
              </a:rPr>
              <a:t>ДОСТИЖЕНИЯ В СФЕРЕ КУЛЬТУРЫ</a:t>
            </a:r>
            <a:endParaRPr lang="ru-RU" sz="4400" spc="15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648" y="1437998"/>
            <a:ext cx="11184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637B9B"/>
                </a:solidFill>
                <a:latin typeface="Bebas Neue Bold" panose="020B0606020202050201" pitchFamily="34" charset="-52"/>
              </a:rPr>
              <a:t>Контингент учащихся учреждений дополнительного образования в сфере культуры  </a:t>
            </a:r>
            <a:r>
              <a:rPr lang="ru-RU" sz="3200" b="1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2 780</a:t>
            </a:r>
            <a:r>
              <a:rPr lang="ru-RU" sz="240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 человек</a:t>
            </a:r>
            <a:endParaRPr lang="ru-RU" sz="2400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17029" y="3586329"/>
            <a:ext cx="6327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637B9B"/>
                </a:solidFill>
                <a:latin typeface="Bebas Neue Bold" panose="020B0606020202050201" pitchFamily="34" charset="-52"/>
              </a:rPr>
              <a:t>Стипендия губернатора Московской области для детей инвалидов и детей с </a:t>
            </a:r>
            <a:r>
              <a:rPr lang="ru-RU" sz="2400" dirty="0" err="1">
                <a:solidFill>
                  <a:srgbClr val="637B9B"/>
                </a:solidFill>
                <a:latin typeface="Bebas Neue Bold" panose="020B0606020202050201" pitchFamily="34" charset="-52"/>
              </a:rPr>
              <a:t>овз</a:t>
            </a:r>
            <a:r>
              <a:rPr lang="ru-RU" sz="2400" dirty="0">
                <a:solidFill>
                  <a:srgbClr val="637B9B"/>
                </a:solidFill>
                <a:latin typeface="Bebas Neue Bold" panose="020B0606020202050201" pitchFamily="34" charset="-52"/>
              </a:rPr>
              <a:t>  </a:t>
            </a:r>
            <a:r>
              <a:rPr lang="ru-RU" sz="3200" dirty="0">
                <a:solidFill>
                  <a:srgbClr val="054375"/>
                </a:solidFill>
                <a:latin typeface="Bebas Neue Bold" panose="020B0606020202050201" pitchFamily="34" charset="-52"/>
              </a:rPr>
              <a:t>19</a:t>
            </a:r>
            <a:r>
              <a:rPr lang="ru-RU" sz="2400" dirty="0">
                <a:solidFill>
                  <a:srgbClr val="637B9B"/>
                </a:solidFill>
                <a:latin typeface="Bebas Neue Bold" panose="020B0606020202050201" pitchFamily="34" charset="-52"/>
              </a:rPr>
              <a:t> </a:t>
            </a:r>
            <a:r>
              <a:rPr lang="ru-RU" sz="240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человек</a:t>
            </a:r>
            <a:endParaRPr lang="ru-RU" sz="2400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27" name="Picture 3" descr="\\Kotenko\обмен\78. САЙТ\2 ФОТО\2024\Зайцев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45" y="3556000"/>
            <a:ext cx="4543501" cy="302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30056" y="4742480"/>
            <a:ext cx="76246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rgbClr val="637B9B"/>
                </a:solidFill>
                <a:latin typeface="Bebas Neue Bold" panose="020B0606020202050201" pitchFamily="34" charset="-52"/>
              </a:rPr>
              <a:t>Статус «Одаренный ребенок»  </a:t>
            </a:r>
            <a:r>
              <a:rPr lang="ru-RU" sz="3200" dirty="0">
                <a:solidFill>
                  <a:srgbClr val="054375"/>
                </a:solidFill>
                <a:latin typeface="Bebas Neue Bold" panose="020B0606020202050201" pitchFamily="34" charset="-52"/>
              </a:rPr>
              <a:t>60 </a:t>
            </a:r>
            <a:r>
              <a:rPr lang="ru-RU" sz="2400" dirty="0">
                <a:solidFill>
                  <a:srgbClr val="637B9B"/>
                </a:solidFill>
                <a:latin typeface="Bebas Neue Bold" panose="020B0606020202050201" pitchFamily="34" charset="-52"/>
              </a:rPr>
              <a:t>человек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8525" y="2208976"/>
            <a:ext cx="58352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spc="150" dirty="0">
                <a:solidFill>
                  <a:srgbClr val="054375"/>
                </a:solidFill>
                <a:latin typeface="Bebas Neue Bold" panose="020B0606020202050201" pitchFamily="34" charset="-52"/>
              </a:rPr>
              <a:t>Увеличение контингента по </a:t>
            </a:r>
            <a:r>
              <a:rPr lang="ru-RU" sz="3200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годам  </a:t>
            </a:r>
            <a:endParaRPr lang="ru-RU" sz="3200" dirty="0">
              <a:solidFill>
                <a:srgbClr val="05437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7399" y="2764187"/>
            <a:ext cx="155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2021 - 211</a:t>
            </a:r>
            <a:endParaRPr lang="ru-RU" sz="32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50615" y="2803893"/>
            <a:ext cx="1560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2023 </a:t>
            </a:r>
            <a:r>
              <a:rPr lang="ru-RU" sz="3200" dirty="0">
                <a:solidFill>
                  <a:srgbClr val="054375"/>
                </a:solidFill>
                <a:latin typeface="Bebas Neue Bold" panose="020B0606020202050201" pitchFamily="34" charset="-52"/>
              </a:rPr>
              <a:t>- </a:t>
            </a:r>
            <a:r>
              <a:rPr lang="ru-RU" sz="32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200</a:t>
            </a:r>
            <a:endParaRPr lang="ru-RU" sz="32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87697" y="2803892"/>
            <a:ext cx="1729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2022 </a:t>
            </a:r>
            <a:r>
              <a:rPr lang="ru-RU" sz="3200" dirty="0">
                <a:solidFill>
                  <a:srgbClr val="054375"/>
                </a:solidFill>
                <a:latin typeface="Bebas Neue Bold" panose="020B0606020202050201" pitchFamily="34" charset="-52"/>
              </a:rPr>
              <a:t>- </a:t>
            </a:r>
            <a:r>
              <a:rPr lang="ru-RU" sz="32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255</a:t>
            </a:r>
            <a:endParaRPr lang="ru-RU" sz="32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43041" y="2809832"/>
            <a:ext cx="1563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2024 </a:t>
            </a:r>
            <a:r>
              <a:rPr lang="ru-RU" sz="3200" dirty="0">
                <a:solidFill>
                  <a:srgbClr val="054375"/>
                </a:solidFill>
                <a:latin typeface="Bebas Neue Bold" panose="020B0606020202050201" pitchFamily="34" charset="-52"/>
              </a:rPr>
              <a:t>- </a:t>
            </a:r>
            <a:r>
              <a:rPr lang="ru-RU" sz="32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134</a:t>
            </a:r>
            <a:endParaRPr lang="ru-RU" sz="32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2707" y="561512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240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Рейтинговый перечень  министерства культуры и туризма </a:t>
            </a:r>
            <a:r>
              <a:rPr lang="ru-RU" sz="2400" dirty="0">
                <a:solidFill>
                  <a:srgbClr val="637B9B"/>
                </a:solidFill>
                <a:latin typeface="Bebas Neue Bold" panose="020B0606020202050201" pitchFamily="34" charset="-52"/>
              </a:rPr>
              <a:t>Московской области </a:t>
            </a:r>
            <a:r>
              <a:rPr lang="ru-RU" sz="240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  </a:t>
            </a:r>
            <a:r>
              <a:rPr lang="ru-RU" sz="32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14</a:t>
            </a:r>
            <a:r>
              <a:rPr lang="ru-RU" sz="240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  коллективов</a:t>
            </a:r>
            <a:endParaRPr lang="ru-RU" sz="2400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8983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" y="322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0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8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41021" y="508626"/>
            <a:ext cx="82622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spc="160" dirty="0">
                <a:solidFill>
                  <a:srgbClr val="054375"/>
                </a:solidFill>
                <a:latin typeface="Bebas Neue Bold" panose="020B0606020202050201" pitchFamily="34" charset="-52"/>
              </a:rPr>
              <a:t>ДОСТИЖЕНИЯ В СФЕРЕ КУЛЬТУРЫ</a:t>
            </a:r>
            <a:endParaRPr lang="ru-RU" sz="4400" spc="16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81375" y="1473216"/>
            <a:ext cx="4431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Создание </a:t>
            </a:r>
            <a:r>
              <a:rPr lang="ru-RU" sz="2400" dirty="0" err="1" smtClean="0">
                <a:solidFill>
                  <a:srgbClr val="637B9B"/>
                </a:solidFill>
                <a:latin typeface="Bebas Neue Bold" panose="020B0606020202050201" pitchFamily="34" charset="-52"/>
              </a:rPr>
              <a:t>телеграм</a:t>
            </a:r>
            <a:r>
              <a:rPr lang="ru-RU" sz="240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 канала  о культуре   </a:t>
            </a:r>
            <a:endParaRPr lang="ru-RU" sz="2400" dirty="0">
              <a:solidFill>
                <a:srgbClr val="637B9B"/>
              </a:solidFill>
              <a:latin typeface="Bebas Neue Bold" panose="020B0606020202050201" pitchFamily="34" charset="-52"/>
            </a:endParaRPr>
          </a:p>
        </p:txBody>
      </p:sp>
      <p:pic>
        <p:nvPicPr>
          <p:cNvPr id="22" name="Picture 2" descr="C:\Users\USER\Desktop\ПРЕЗЕНТАЦИЯ\Кан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74" y="1934881"/>
            <a:ext cx="6034843" cy="463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7092517" y="3335118"/>
            <a:ext cx="4692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более    3 300  подписчиков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31314" y="4945976"/>
            <a:ext cx="44156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Подпишись на канал</a:t>
            </a:r>
          </a:p>
          <a:p>
            <a:r>
              <a:rPr lang="ru-RU" sz="40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О культурной жизни !</a:t>
            </a:r>
            <a:endParaRPr lang="ru-RU" sz="400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806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" y="322"/>
            <a:ext cx="12187128" cy="6857678"/>
          </a:xfrm>
          <a:prstGeom prst="rect">
            <a:avLst/>
          </a:prstGeom>
        </p:spPr>
      </p:pic>
      <p:sp>
        <p:nvSpPr>
          <p:cNvPr id="73" name="Google Shape;31;p3"/>
          <p:cNvSpPr/>
          <p:nvPr/>
        </p:nvSpPr>
        <p:spPr>
          <a:xfrm>
            <a:off x="0" y="4742480"/>
            <a:ext cx="720000" cy="13497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" name="Google Shape;34;p3"/>
          <p:cNvGrpSpPr/>
          <p:nvPr/>
        </p:nvGrpSpPr>
        <p:grpSpPr>
          <a:xfrm>
            <a:off x="11483046" y="5408640"/>
            <a:ext cx="363878" cy="826970"/>
            <a:chOff x="10849621" y="2593559"/>
            <a:chExt cx="326755" cy="742601"/>
          </a:xfrm>
        </p:grpSpPr>
        <p:sp>
          <p:nvSpPr>
            <p:cNvPr id="76" name="Google Shape;35;p3"/>
            <p:cNvSpPr/>
            <p:nvPr/>
          </p:nvSpPr>
          <p:spPr>
            <a:xfrm>
              <a:off x="10849621" y="2593559"/>
              <a:ext cx="55594" cy="742601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36;p3"/>
            <p:cNvSpPr/>
            <p:nvPr/>
          </p:nvSpPr>
          <p:spPr>
            <a:xfrm>
              <a:off x="10985029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37;p3"/>
            <p:cNvSpPr/>
            <p:nvPr/>
          </p:nvSpPr>
          <p:spPr>
            <a:xfrm>
              <a:off x="11120740" y="2593559"/>
              <a:ext cx="55636" cy="742601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" name="Google Shape;39;p3"/>
          <p:cNvSpPr/>
          <p:nvPr/>
        </p:nvSpPr>
        <p:spPr>
          <a:xfrm>
            <a:off x="5024027" y="12334"/>
            <a:ext cx="2743200" cy="27420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" name="Google Shape;40;p3"/>
          <p:cNvGrpSpPr/>
          <p:nvPr/>
        </p:nvGrpSpPr>
        <p:grpSpPr>
          <a:xfrm>
            <a:off x="600276" y="4540436"/>
            <a:ext cx="326769" cy="405540"/>
            <a:chOff x="11108696" y="3272898"/>
            <a:chExt cx="598150" cy="876085"/>
          </a:xfrm>
        </p:grpSpPr>
        <p:sp>
          <p:nvSpPr>
            <p:cNvPr id="81" name="Google Shape;41;p3"/>
            <p:cNvSpPr/>
            <p:nvPr/>
          </p:nvSpPr>
          <p:spPr>
            <a:xfrm>
              <a:off x="11108696" y="3272898"/>
              <a:ext cx="55596" cy="876085"/>
            </a:xfrm>
            <a:custGeom>
              <a:avLst/>
              <a:gdLst/>
              <a:ahLst/>
              <a:cxnLst/>
              <a:rect l="l" t="t" r="r" b="b"/>
              <a:pathLst>
                <a:path w="10790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33" y="135"/>
                  </a:lnTo>
                  <a:lnTo>
                    <a:pt x="4560" y="269"/>
                  </a:lnTo>
                  <a:lnTo>
                    <a:pt x="4294" y="471"/>
                  </a:lnTo>
                  <a:lnTo>
                    <a:pt x="4028" y="740"/>
                  </a:lnTo>
                  <a:lnTo>
                    <a:pt x="3769" y="1043"/>
                  </a:lnTo>
                  <a:lnTo>
                    <a:pt x="3518" y="1413"/>
                  </a:lnTo>
                  <a:lnTo>
                    <a:pt x="3274" y="1850"/>
                  </a:lnTo>
                  <a:lnTo>
                    <a:pt x="3037" y="2321"/>
                  </a:lnTo>
                  <a:lnTo>
                    <a:pt x="2801" y="2826"/>
                  </a:lnTo>
                  <a:lnTo>
                    <a:pt x="2572" y="3398"/>
                  </a:lnTo>
                  <a:lnTo>
                    <a:pt x="2358" y="4003"/>
                  </a:lnTo>
                  <a:lnTo>
                    <a:pt x="2143" y="4643"/>
                  </a:lnTo>
                  <a:lnTo>
                    <a:pt x="1944" y="5349"/>
                  </a:lnTo>
                  <a:lnTo>
                    <a:pt x="1744" y="6089"/>
                  </a:lnTo>
                  <a:lnTo>
                    <a:pt x="1559" y="6863"/>
                  </a:lnTo>
                  <a:lnTo>
                    <a:pt x="1382" y="7670"/>
                  </a:lnTo>
                  <a:lnTo>
                    <a:pt x="1212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36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3" y="18671"/>
                  </a:lnTo>
                  <a:lnTo>
                    <a:pt x="59" y="19815"/>
                  </a:lnTo>
                  <a:lnTo>
                    <a:pt x="22" y="20959"/>
                  </a:lnTo>
                  <a:lnTo>
                    <a:pt x="0" y="22136"/>
                  </a:lnTo>
                  <a:lnTo>
                    <a:pt x="0" y="23347"/>
                  </a:lnTo>
                  <a:lnTo>
                    <a:pt x="0" y="24558"/>
                  </a:lnTo>
                  <a:lnTo>
                    <a:pt x="22" y="25736"/>
                  </a:lnTo>
                  <a:lnTo>
                    <a:pt x="59" y="26879"/>
                  </a:lnTo>
                  <a:lnTo>
                    <a:pt x="103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36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12" y="38183"/>
                  </a:lnTo>
                  <a:lnTo>
                    <a:pt x="1382" y="39024"/>
                  </a:lnTo>
                  <a:lnTo>
                    <a:pt x="1559" y="39831"/>
                  </a:lnTo>
                  <a:lnTo>
                    <a:pt x="1744" y="40605"/>
                  </a:lnTo>
                  <a:lnTo>
                    <a:pt x="1944" y="41345"/>
                  </a:lnTo>
                  <a:lnTo>
                    <a:pt x="2143" y="42052"/>
                  </a:lnTo>
                  <a:lnTo>
                    <a:pt x="2358" y="42691"/>
                  </a:lnTo>
                  <a:lnTo>
                    <a:pt x="2572" y="43296"/>
                  </a:lnTo>
                  <a:lnTo>
                    <a:pt x="2801" y="43868"/>
                  </a:lnTo>
                  <a:lnTo>
                    <a:pt x="3037" y="44373"/>
                  </a:lnTo>
                  <a:lnTo>
                    <a:pt x="3274" y="44844"/>
                  </a:lnTo>
                  <a:lnTo>
                    <a:pt x="3518" y="45281"/>
                  </a:lnTo>
                  <a:lnTo>
                    <a:pt x="3769" y="45651"/>
                  </a:lnTo>
                  <a:lnTo>
                    <a:pt x="4028" y="45954"/>
                  </a:lnTo>
                  <a:lnTo>
                    <a:pt x="4294" y="46223"/>
                  </a:lnTo>
                  <a:lnTo>
                    <a:pt x="4560" y="46425"/>
                  </a:lnTo>
                  <a:lnTo>
                    <a:pt x="4833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68" y="46661"/>
                  </a:lnTo>
                  <a:lnTo>
                    <a:pt x="5942" y="46560"/>
                  </a:lnTo>
                  <a:lnTo>
                    <a:pt x="6215" y="46425"/>
                  </a:lnTo>
                  <a:lnTo>
                    <a:pt x="6474" y="46223"/>
                  </a:lnTo>
                  <a:lnTo>
                    <a:pt x="6740" y="45954"/>
                  </a:lnTo>
                  <a:lnTo>
                    <a:pt x="6991" y="45651"/>
                  </a:lnTo>
                  <a:lnTo>
                    <a:pt x="7243" y="45281"/>
                  </a:lnTo>
                  <a:lnTo>
                    <a:pt x="7486" y="44844"/>
                  </a:lnTo>
                  <a:lnTo>
                    <a:pt x="7730" y="44373"/>
                  </a:lnTo>
                  <a:lnTo>
                    <a:pt x="7959" y="43868"/>
                  </a:lnTo>
                  <a:lnTo>
                    <a:pt x="8189" y="43296"/>
                  </a:lnTo>
                  <a:lnTo>
                    <a:pt x="8403" y="42691"/>
                  </a:lnTo>
                  <a:lnTo>
                    <a:pt x="8617" y="42052"/>
                  </a:lnTo>
                  <a:lnTo>
                    <a:pt x="8824" y="41345"/>
                  </a:lnTo>
                  <a:lnTo>
                    <a:pt x="9016" y="40605"/>
                  </a:lnTo>
                  <a:lnTo>
                    <a:pt x="9208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1" y="37275"/>
                  </a:lnTo>
                  <a:lnTo>
                    <a:pt x="9866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1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79" y="28023"/>
                  </a:lnTo>
                  <a:lnTo>
                    <a:pt x="10731" y="26879"/>
                  </a:lnTo>
                  <a:lnTo>
                    <a:pt x="10760" y="25736"/>
                  </a:lnTo>
                  <a:lnTo>
                    <a:pt x="10783" y="24558"/>
                  </a:lnTo>
                  <a:lnTo>
                    <a:pt x="10790" y="23347"/>
                  </a:lnTo>
                  <a:lnTo>
                    <a:pt x="10783" y="22136"/>
                  </a:lnTo>
                  <a:lnTo>
                    <a:pt x="10760" y="20959"/>
                  </a:lnTo>
                  <a:lnTo>
                    <a:pt x="10731" y="19815"/>
                  </a:lnTo>
                  <a:lnTo>
                    <a:pt x="10679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1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6" y="10328"/>
                  </a:lnTo>
                  <a:lnTo>
                    <a:pt x="9711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8" y="6863"/>
                  </a:lnTo>
                  <a:lnTo>
                    <a:pt x="9016" y="6089"/>
                  </a:lnTo>
                  <a:lnTo>
                    <a:pt x="8824" y="5349"/>
                  </a:lnTo>
                  <a:lnTo>
                    <a:pt x="8617" y="4643"/>
                  </a:lnTo>
                  <a:lnTo>
                    <a:pt x="8403" y="4003"/>
                  </a:lnTo>
                  <a:lnTo>
                    <a:pt x="8189" y="3398"/>
                  </a:lnTo>
                  <a:lnTo>
                    <a:pt x="7959" y="2826"/>
                  </a:lnTo>
                  <a:lnTo>
                    <a:pt x="7730" y="2321"/>
                  </a:lnTo>
                  <a:lnTo>
                    <a:pt x="7486" y="1850"/>
                  </a:lnTo>
                  <a:lnTo>
                    <a:pt x="7243" y="1413"/>
                  </a:lnTo>
                  <a:lnTo>
                    <a:pt x="6991" y="1043"/>
                  </a:lnTo>
                  <a:lnTo>
                    <a:pt x="6740" y="740"/>
                  </a:lnTo>
                  <a:lnTo>
                    <a:pt x="6474" y="471"/>
                  </a:lnTo>
                  <a:lnTo>
                    <a:pt x="6215" y="269"/>
                  </a:lnTo>
                  <a:lnTo>
                    <a:pt x="5942" y="135"/>
                  </a:lnTo>
                  <a:lnTo>
                    <a:pt x="5668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33" y="113573"/>
                  </a:lnTo>
                  <a:lnTo>
                    <a:pt x="4560" y="113742"/>
                  </a:lnTo>
                  <a:lnTo>
                    <a:pt x="4294" y="113943"/>
                  </a:lnTo>
                  <a:lnTo>
                    <a:pt x="4028" y="114213"/>
                  </a:lnTo>
                  <a:lnTo>
                    <a:pt x="3769" y="114515"/>
                  </a:lnTo>
                  <a:lnTo>
                    <a:pt x="3518" y="114885"/>
                  </a:lnTo>
                  <a:lnTo>
                    <a:pt x="3274" y="115323"/>
                  </a:lnTo>
                  <a:lnTo>
                    <a:pt x="3037" y="115794"/>
                  </a:lnTo>
                  <a:lnTo>
                    <a:pt x="2801" y="116298"/>
                  </a:lnTo>
                  <a:lnTo>
                    <a:pt x="2572" y="116870"/>
                  </a:lnTo>
                  <a:lnTo>
                    <a:pt x="2358" y="117476"/>
                  </a:lnTo>
                  <a:lnTo>
                    <a:pt x="2143" y="118115"/>
                  </a:lnTo>
                  <a:lnTo>
                    <a:pt x="1944" y="118821"/>
                  </a:lnTo>
                  <a:lnTo>
                    <a:pt x="1744" y="119562"/>
                  </a:lnTo>
                  <a:lnTo>
                    <a:pt x="1559" y="120335"/>
                  </a:lnTo>
                  <a:lnTo>
                    <a:pt x="1382" y="121143"/>
                  </a:lnTo>
                  <a:lnTo>
                    <a:pt x="1212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36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3" y="132110"/>
                  </a:lnTo>
                  <a:lnTo>
                    <a:pt x="59" y="133254"/>
                  </a:lnTo>
                  <a:lnTo>
                    <a:pt x="22" y="134431"/>
                  </a:lnTo>
                  <a:lnTo>
                    <a:pt x="0" y="135608"/>
                  </a:lnTo>
                  <a:lnTo>
                    <a:pt x="0" y="136820"/>
                  </a:lnTo>
                  <a:lnTo>
                    <a:pt x="0" y="137997"/>
                  </a:lnTo>
                  <a:lnTo>
                    <a:pt x="22" y="139174"/>
                  </a:lnTo>
                  <a:lnTo>
                    <a:pt x="59" y="140352"/>
                  </a:lnTo>
                  <a:lnTo>
                    <a:pt x="103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36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12" y="151622"/>
                  </a:lnTo>
                  <a:lnTo>
                    <a:pt x="1382" y="152496"/>
                  </a:lnTo>
                  <a:lnTo>
                    <a:pt x="1559" y="153304"/>
                  </a:lnTo>
                  <a:lnTo>
                    <a:pt x="1744" y="154078"/>
                  </a:lnTo>
                  <a:lnTo>
                    <a:pt x="1944" y="154818"/>
                  </a:lnTo>
                  <a:lnTo>
                    <a:pt x="2143" y="155491"/>
                  </a:lnTo>
                  <a:lnTo>
                    <a:pt x="2358" y="156163"/>
                  </a:lnTo>
                  <a:lnTo>
                    <a:pt x="2572" y="156769"/>
                  </a:lnTo>
                  <a:lnTo>
                    <a:pt x="2801" y="157341"/>
                  </a:lnTo>
                  <a:lnTo>
                    <a:pt x="3037" y="157845"/>
                  </a:lnTo>
                  <a:lnTo>
                    <a:pt x="3274" y="158316"/>
                  </a:lnTo>
                  <a:lnTo>
                    <a:pt x="3518" y="158720"/>
                  </a:lnTo>
                  <a:lnTo>
                    <a:pt x="3769" y="159090"/>
                  </a:lnTo>
                  <a:lnTo>
                    <a:pt x="4028" y="159427"/>
                  </a:lnTo>
                  <a:lnTo>
                    <a:pt x="4294" y="159696"/>
                  </a:lnTo>
                  <a:lnTo>
                    <a:pt x="4560" y="159898"/>
                  </a:lnTo>
                  <a:lnTo>
                    <a:pt x="4833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68" y="160133"/>
                  </a:lnTo>
                  <a:lnTo>
                    <a:pt x="5942" y="160032"/>
                  </a:lnTo>
                  <a:lnTo>
                    <a:pt x="6215" y="159898"/>
                  </a:lnTo>
                  <a:lnTo>
                    <a:pt x="6474" y="159696"/>
                  </a:lnTo>
                  <a:lnTo>
                    <a:pt x="6740" y="159427"/>
                  </a:lnTo>
                  <a:lnTo>
                    <a:pt x="6991" y="159090"/>
                  </a:lnTo>
                  <a:lnTo>
                    <a:pt x="7243" y="158720"/>
                  </a:lnTo>
                  <a:lnTo>
                    <a:pt x="7486" y="158316"/>
                  </a:lnTo>
                  <a:lnTo>
                    <a:pt x="7730" y="157845"/>
                  </a:lnTo>
                  <a:lnTo>
                    <a:pt x="7959" y="157341"/>
                  </a:lnTo>
                  <a:lnTo>
                    <a:pt x="8189" y="156769"/>
                  </a:lnTo>
                  <a:lnTo>
                    <a:pt x="8403" y="156163"/>
                  </a:lnTo>
                  <a:lnTo>
                    <a:pt x="8617" y="155491"/>
                  </a:lnTo>
                  <a:lnTo>
                    <a:pt x="8824" y="154818"/>
                  </a:lnTo>
                  <a:lnTo>
                    <a:pt x="9016" y="154078"/>
                  </a:lnTo>
                  <a:lnTo>
                    <a:pt x="9208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1" y="150747"/>
                  </a:lnTo>
                  <a:lnTo>
                    <a:pt x="9866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1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79" y="141496"/>
                  </a:lnTo>
                  <a:lnTo>
                    <a:pt x="10731" y="140352"/>
                  </a:lnTo>
                  <a:lnTo>
                    <a:pt x="10760" y="139174"/>
                  </a:lnTo>
                  <a:lnTo>
                    <a:pt x="10783" y="137997"/>
                  </a:lnTo>
                  <a:lnTo>
                    <a:pt x="10790" y="136820"/>
                  </a:lnTo>
                  <a:lnTo>
                    <a:pt x="10783" y="135608"/>
                  </a:lnTo>
                  <a:lnTo>
                    <a:pt x="10760" y="134431"/>
                  </a:lnTo>
                  <a:lnTo>
                    <a:pt x="10731" y="133254"/>
                  </a:lnTo>
                  <a:lnTo>
                    <a:pt x="10679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1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6" y="123800"/>
                  </a:lnTo>
                  <a:lnTo>
                    <a:pt x="9711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8" y="120335"/>
                  </a:lnTo>
                  <a:lnTo>
                    <a:pt x="9016" y="119562"/>
                  </a:lnTo>
                  <a:lnTo>
                    <a:pt x="8824" y="118821"/>
                  </a:lnTo>
                  <a:lnTo>
                    <a:pt x="8617" y="118115"/>
                  </a:lnTo>
                  <a:lnTo>
                    <a:pt x="8403" y="117476"/>
                  </a:lnTo>
                  <a:lnTo>
                    <a:pt x="8189" y="116870"/>
                  </a:lnTo>
                  <a:lnTo>
                    <a:pt x="7959" y="116298"/>
                  </a:lnTo>
                  <a:lnTo>
                    <a:pt x="7730" y="115794"/>
                  </a:lnTo>
                  <a:lnTo>
                    <a:pt x="7486" y="115323"/>
                  </a:lnTo>
                  <a:lnTo>
                    <a:pt x="7243" y="114885"/>
                  </a:lnTo>
                  <a:lnTo>
                    <a:pt x="6991" y="114515"/>
                  </a:lnTo>
                  <a:lnTo>
                    <a:pt x="6740" y="114213"/>
                  </a:lnTo>
                  <a:lnTo>
                    <a:pt x="6474" y="113943"/>
                  </a:lnTo>
                  <a:lnTo>
                    <a:pt x="6215" y="113742"/>
                  </a:lnTo>
                  <a:lnTo>
                    <a:pt x="5942" y="113573"/>
                  </a:lnTo>
                  <a:lnTo>
                    <a:pt x="5668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33" y="227046"/>
                  </a:lnTo>
                  <a:lnTo>
                    <a:pt x="4560" y="227214"/>
                  </a:lnTo>
                  <a:lnTo>
                    <a:pt x="4294" y="227416"/>
                  </a:lnTo>
                  <a:lnTo>
                    <a:pt x="4028" y="227651"/>
                  </a:lnTo>
                  <a:lnTo>
                    <a:pt x="3769" y="227988"/>
                  </a:lnTo>
                  <a:lnTo>
                    <a:pt x="3518" y="228358"/>
                  </a:lnTo>
                  <a:lnTo>
                    <a:pt x="3274" y="228761"/>
                  </a:lnTo>
                  <a:lnTo>
                    <a:pt x="3037" y="229232"/>
                  </a:lnTo>
                  <a:lnTo>
                    <a:pt x="2801" y="229771"/>
                  </a:lnTo>
                  <a:lnTo>
                    <a:pt x="2572" y="230309"/>
                  </a:lnTo>
                  <a:lnTo>
                    <a:pt x="2358" y="230915"/>
                  </a:lnTo>
                  <a:lnTo>
                    <a:pt x="2143" y="231587"/>
                  </a:lnTo>
                  <a:lnTo>
                    <a:pt x="1944" y="232260"/>
                  </a:lnTo>
                  <a:lnTo>
                    <a:pt x="1744" y="233000"/>
                  </a:lnTo>
                  <a:lnTo>
                    <a:pt x="1559" y="233774"/>
                  </a:lnTo>
                  <a:lnTo>
                    <a:pt x="1382" y="234581"/>
                  </a:lnTo>
                  <a:lnTo>
                    <a:pt x="1212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36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3" y="245582"/>
                  </a:lnTo>
                  <a:lnTo>
                    <a:pt x="59" y="246726"/>
                  </a:lnTo>
                  <a:lnTo>
                    <a:pt x="22" y="247903"/>
                  </a:lnTo>
                  <a:lnTo>
                    <a:pt x="0" y="249081"/>
                  </a:lnTo>
                  <a:lnTo>
                    <a:pt x="0" y="250258"/>
                  </a:lnTo>
                  <a:lnTo>
                    <a:pt x="0" y="251469"/>
                  </a:lnTo>
                  <a:lnTo>
                    <a:pt x="22" y="252647"/>
                  </a:lnTo>
                  <a:lnTo>
                    <a:pt x="59" y="253824"/>
                  </a:lnTo>
                  <a:lnTo>
                    <a:pt x="103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36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12" y="265094"/>
                  </a:lnTo>
                  <a:lnTo>
                    <a:pt x="1382" y="265935"/>
                  </a:lnTo>
                  <a:lnTo>
                    <a:pt x="1559" y="266743"/>
                  </a:lnTo>
                  <a:lnTo>
                    <a:pt x="1744" y="267516"/>
                  </a:lnTo>
                  <a:lnTo>
                    <a:pt x="1944" y="268256"/>
                  </a:lnTo>
                  <a:lnTo>
                    <a:pt x="2143" y="268963"/>
                  </a:lnTo>
                  <a:lnTo>
                    <a:pt x="2358" y="269602"/>
                  </a:lnTo>
                  <a:lnTo>
                    <a:pt x="2572" y="270208"/>
                  </a:lnTo>
                  <a:lnTo>
                    <a:pt x="2801" y="270780"/>
                  </a:lnTo>
                  <a:lnTo>
                    <a:pt x="3037" y="271318"/>
                  </a:lnTo>
                  <a:lnTo>
                    <a:pt x="3274" y="271789"/>
                  </a:lnTo>
                  <a:lnTo>
                    <a:pt x="3518" y="272193"/>
                  </a:lnTo>
                  <a:lnTo>
                    <a:pt x="3769" y="272563"/>
                  </a:lnTo>
                  <a:lnTo>
                    <a:pt x="4028" y="272865"/>
                  </a:lnTo>
                  <a:lnTo>
                    <a:pt x="4294" y="273134"/>
                  </a:lnTo>
                  <a:lnTo>
                    <a:pt x="4560" y="273336"/>
                  </a:lnTo>
                  <a:lnTo>
                    <a:pt x="4833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68" y="273572"/>
                  </a:lnTo>
                  <a:lnTo>
                    <a:pt x="5942" y="273505"/>
                  </a:lnTo>
                  <a:lnTo>
                    <a:pt x="6215" y="273336"/>
                  </a:lnTo>
                  <a:lnTo>
                    <a:pt x="6474" y="273134"/>
                  </a:lnTo>
                  <a:lnTo>
                    <a:pt x="6740" y="272865"/>
                  </a:lnTo>
                  <a:lnTo>
                    <a:pt x="6991" y="272563"/>
                  </a:lnTo>
                  <a:lnTo>
                    <a:pt x="7243" y="272193"/>
                  </a:lnTo>
                  <a:lnTo>
                    <a:pt x="7486" y="271789"/>
                  </a:lnTo>
                  <a:lnTo>
                    <a:pt x="7730" y="271318"/>
                  </a:lnTo>
                  <a:lnTo>
                    <a:pt x="7959" y="270780"/>
                  </a:lnTo>
                  <a:lnTo>
                    <a:pt x="8189" y="270208"/>
                  </a:lnTo>
                  <a:lnTo>
                    <a:pt x="8403" y="269602"/>
                  </a:lnTo>
                  <a:lnTo>
                    <a:pt x="8617" y="268963"/>
                  </a:lnTo>
                  <a:lnTo>
                    <a:pt x="8824" y="268256"/>
                  </a:lnTo>
                  <a:lnTo>
                    <a:pt x="9016" y="267516"/>
                  </a:lnTo>
                  <a:lnTo>
                    <a:pt x="9208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1" y="264220"/>
                  </a:lnTo>
                  <a:lnTo>
                    <a:pt x="9866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1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79" y="254968"/>
                  </a:lnTo>
                  <a:lnTo>
                    <a:pt x="10731" y="253824"/>
                  </a:lnTo>
                  <a:lnTo>
                    <a:pt x="10760" y="252647"/>
                  </a:lnTo>
                  <a:lnTo>
                    <a:pt x="10783" y="251469"/>
                  </a:lnTo>
                  <a:lnTo>
                    <a:pt x="10790" y="250258"/>
                  </a:lnTo>
                  <a:lnTo>
                    <a:pt x="10783" y="249081"/>
                  </a:lnTo>
                  <a:lnTo>
                    <a:pt x="10760" y="247903"/>
                  </a:lnTo>
                  <a:lnTo>
                    <a:pt x="10731" y="246726"/>
                  </a:lnTo>
                  <a:lnTo>
                    <a:pt x="10679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1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6" y="237239"/>
                  </a:lnTo>
                  <a:lnTo>
                    <a:pt x="9711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8" y="233774"/>
                  </a:lnTo>
                  <a:lnTo>
                    <a:pt x="9016" y="233000"/>
                  </a:lnTo>
                  <a:lnTo>
                    <a:pt x="8824" y="232260"/>
                  </a:lnTo>
                  <a:lnTo>
                    <a:pt x="8617" y="231587"/>
                  </a:lnTo>
                  <a:lnTo>
                    <a:pt x="8403" y="230915"/>
                  </a:lnTo>
                  <a:lnTo>
                    <a:pt x="8189" y="230309"/>
                  </a:lnTo>
                  <a:lnTo>
                    <a:pt x="7959" y="229771"/>
                  </a:lnTo>
                  <a:lnTo>
                    <a:pt x="7730" y="229232"/>
                  </a:lnTo>
                  <a:lnTo>
                    <a:pt x="7486" y="228761"/>
                  </a:lnTo>
                  <a:lnTo>
                    <a:pt x="7243" y="228358"/>
                  </a:lnTo>
                  <a:lnTo>
                    <a:pt x="6991" y="227988"/>
                  </a:lnTo>
                  <a:lnTo>
                    <a:pt x="6740" y="227651"/>
                  </a:lnTo>
                  <a:lnTo>
                    <a:pt x="6474" y="227416"/>
                  </a:lnTo>
                  <a:lnTo>
                    <a:pt x="6215" y="227214"/>
                  </a:lnTo>
                  <a:lnTo>
                    <a:pt x="5942" y="227046"/>
                  </a:lnTo>
                  <a:lnTo>
                    <a:pt x="5668" y="226945"/>
                  </a:lnTo>
                  <a:close/>
                  <a:moveTo>
                    <a:pt x="5114" y="340384"/>
                  </a:moveTo>
                  <a:lnTo>
                    <a:pt x="4833" y="340485"/>
                  </a:lnTo>
                  <a:lnTo>
                    <a:pt x="4560" y="340653"/>
                  </a:lnTo>
                  <a:lnTo>
                    <a:pt x="4294" y="340855"/>
                  </a:lnTo>
                  <a:lnTo>
                    <a:pt x="4028" y="341124"/>
                  </a:lnTo>
                  <a:lnTo>
                    <a:pt x="3769" y="341426"/>
                  </a:lnTo>
                  <a:lnTo>
                    <a:pt x="3518" y="341797"/>
                  </a:lnTo>
                  <a:lnTo>
                    <a:pt x="3274" y="342200"/>
                  </a:lnTo>
                  <a:lnTo>
                    <a:pt x="3037" y="342671"/>
                  </a:lnTo>
                  <a:lnTo>
                    <a:pt x="2801" y="343209"/>
                  </a:lnTo>
                  <a:lnTo>
                    <a:pt x="2572" y="343748"/>
                  </a:lnTo>
                  <a:lnTo>
                    <a:pt x="2358" y="344387"/>
                  </a:lnTo>
                  <a:lnTo>
                    <a:pt x="2143" y="345026"/>
                  </a:lnTo>
                  <a:lnTo>
                    <a:pt x="1944" y="345733"/>
                  </a:lnTo>
                  <a:lnTo>
                    <a:pt x="1744" y="346439"/>
                  </a:lnTo>
                  <a:lnTo>
                    <a:pt x="1559" y="347213"/>
                  </a:lnTo>
                  <a:lnTo>
                    <a:pt x="1382" y="348054"/>
                  </a:lnTo>
                  <a:lnTo>
                    <a:pt x="1212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36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3" y="359021"/>
                  </a:lnTo>
                  <a:lnTo>
                    <a:pt x="59" y="360165"/>
                  </a:lnTo>
                  <a:lnTo>
                    <a:pt x="22" y="361342"/>
                  </a:lnTo>
                  <a:lnTo>
                    <a:pt x="0" y="362520"/>
                  </a:lnTo>
                  <a:lnTo>
                    <a:pt x="0" y="363697"/>
                  </a:lnTo>
                  <a:lnTo>
                    <a:pt x="0" y="364908"/>
                  </a:lnTo>
                  <a:lnTo>
                    <a:pt x="22" y="366086"/>
                  </a:lnTo>
                  <a:lnTo>
                    <a:pt x="59" y="367263"/>
                  </a:lnTo>
                  <a:lnTo>
                    <a:pt x="103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36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12" y="378533"/>
                  </a:lnTo>
                  <a:lnTo>
                    <a:pt x="1382" y="379374"/>
                  </a:lnTo>
                  <a:lnTo>
                    <a:pt x="1559" y="380215"/>
                  </a:lnTo>
                  <a:lnTo>
                    <a:pt x="1744" y="380989"/>
                  </a:lnTo>
                  <a:lnTo>
                    <a:pt x="1944" y="381695"/>
                  </a:lnTo>
                  <a:lnTo>
                    <a:pt x="2143" y="382402"/>
                  </a:lnTo>
                  <a:lnTo>
                    <a:pt x="2358" y="383041"/>
                  </a:lnTo>
                  <a:lnTo>
                    <a:pt x="2572" y="383680"/>
                  </a:lnTo>
                  <a:lnTo>
                    <a:pt x="2801" y="384218"/>
                  </a:lnTo>
                  <a:lnTo>
                    <a:pt x="3037" y="384757"/>
                  </a:lnTo>
                  <a:lnTo>
                    <a:pt x="3274" y="385228"/>
                  </a:lnTo>
                  <a:lnTo>
                    <a:pt x="3518" y="385631"/>
                  </a:lnTo>
                  <a:lnTo>
                    <a:pt x="3769" y="386001"/>
                  </a:lnTo>
                  <a:lnTo>
                    <a:pt x="4028" y="386304"/>
                  </a:lnTo>
                  <a:lnTo>
                    <a:pt x="4294" y="386573"/>
                  </a:lnTo>
                  <a:lnTo>
                    <a:pt x="4560" y="386775"/>
                  </a:lnTo>
                  <a:lnTo>
                    <a:pt x="4833" y="386943"/>
                  </a:lnTo>
                  <a:lnTo>
                    <a:pt x="5114" y="387044"/>
                  </a:lnTo>
                  <a:lnTo>
                    <a:pt x="5668" y="387044"/>
                  </a:lnTo>
                  <a:lnTo>
                    <a:pt x="5942" y="386943"/>
                  </a:lnTo>
                  <a:lnTo>
                    <a:pt x="6215" y="386775"/>
                  </a:lnTo>
                  <a:lnTo>
                    <a:pt x="6474" y="386573"/>
                  </a:lnTo>
                  <a:lnTo>
                    <a:pt x="6740" y="386304"/>
                  </a:lnTo>
                  <a:lnTo>
                    <a:pt x="6991" y="386001"/>
                  </a:lnTo>
                  <a:lnTo>
                    <a:pt x="7243" y="385631"/>
                  </a:lnTo>
                  <a:lnTo>
                    <a:pt x="7486" y="385228"/>
                  </a:lnTo>
                  <a:lnTo>
                    <a:pt x="7730" y="384757"/>
                  </a:lnTo>
                  <a:lnTo>
                    <a:pt x="7959" y="384218"/>
                  </a:lnTo>
                  <a:lnTo>
                    <a:pt x="8189" y="383680"/>
                  </a:lnTo>
                  <a:lnTo>
                    <a:pt x="8403" y="383041"/>
                  </a:lnTo>
                  <a:lnTo>
                    <a:pt x="8617" y="382402"/>
                  </a:lnTo>
                  <a:lnTo>
                    <a:pt x="8824" y="381695"/>
                  </a:lnTo>
                  <a:lnTo>
                    <a:pt x="9016" y="380989"/>
                  </a:lnTo>
                  <a:lnTo>
                    <a:pt x="9208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1" y="377658"/>
                  </a:lnTo>
                  <a:lnTo>
                    <a:pt x="9866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1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79" y="368407"/>
                  </a:lnTo>
                  <a:lnTo>
                    <a:pt x="10731" y="367263"/>
                  </a:lnTo>
                  <a:lnTo>
                    <a:pt x="10760" y="366086"/>
                  </a:lnTo>
                  <a:lnTo>
                    <a:pt x="10783" y="364908"/>
                  </a:lnTo>
                  <a:lnTo>
                    <a:pt x="10790" y="363697"/>
                  </a:lnTo>
                  <a:lnTo>
                    <a:pt x="10783" y="362520"/>
                  </a:lnTo>
                  <a:lnTo>
                    <a:pt x="10760" y="361342"/>
                  </a:lnTo>
                  <a:lnTo>
                    <a:pt x="10731" y="360165"/>
                  </a:lnTo>
                  <a:lnTo>
                    <a:pt x="10679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1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6" y="350678"/>
                  </a:lnTo>
                  <a:lnTo>
                    <a:pt x="9711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8" y="347213"/>
                  </a:lnTo>
                  <a:lnTo>
                    <a:pt x="9016" y="346439"/>
                  </a:lnTo>
                  <a:lnTo>
                    <a:pt x="8824" y="345733"/>
                  </a:lnTo>
                  <a:lnTo>
                    <a:pt x="8617" y="345026"/>
                  </a:lnTo>
                  <a:lnTo>
                    <a:pt x="8403" y="344387"/>
                  </a:lnTo>
                  <a:lnTo>
                    <a:pt x="8189" y="343748"/>
                  </a:lnTo>
                  <a:lnTo>
                    <a:pt x="7959" y="343209"/>
                  </a:lnTo>
                  <a:lnTo>
                    <a:pt x="7730" y="342671"/>
                  </a:lnTo>
                  <a:lnTo>
                    <a:pt x="7486" y="342200"/>
                  </a:lnTo>
                  <a:lnTo>
                    <a:pt x="7243" y="341797"/>
                  </a:lnTo>
                  <a:lnTo>
                    <a:pt x="6991" y="341426"/>
                  </a:lnTo>
                  <a:lnTo>
                    <a:pt x="6740" y="341124"/>
                  </a:lnTo>
                  <a:lnTo>
                    <a:pt x="6474" y="340855"/>
                  </a:lnTo>
                  <a:lnTo>
                    <a:pt x="6215" y="340653"/>
                  </a:lnTo>
                  <a:lnTo>
                    <a:pt x="5942" y="340485"/>
                  </a:lnTo>
                  <a:lnTo>
                    <a:pt x="5668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33" y="453957"/>
                  </a:lnTo>
                  <a:lnTo>
                    <a:pt x="4560" y="454092"/>
                  </a:lnTo>
                  <a:lnTo>
                    <a:pt x="4294" y="454293"/>
                  </a:lnTo>
                  <a:lnTo>
                    <a:pt x="4028" y="454562"/>
                  </a:lnTo>
                  <a:lnTo>
                    <a:pt x="3769" y="454865"/>
                  </a:lnTo>
                  <a:lnTo>
                    <a:pt x="3518" y="455235"/>
                  </a:lnTo>
                  <a:lnTo>
                    <a:pt x="3274" y="455639"/>
                  </a:lnTo>
                  <a:lnTo>
                    <a:pt x="3037" y="456110"/>
                  </a:lnTo>
                  <a:lnTo>
                    <a:pt x="2801" y="456615"/>
                  </a:lnTo>
                  <a:lnTo>
                    <a:pt x="2572" y="457153"/>
                  </a:lnTo>
                  <a:lnTo>
                    <a:pt x="2358" y="457758"/>
                  </a:lnTo>
                  <a:lnTo>
                    <a:pt x="2143" y="458398"/>
                  </a:lnTo>
                  <a:lnTo>
                    <a:pt x="1944" y="459104"/>
                  </a:lnTo>
                  <a:lnTo>
                    <a:pt x="1744" y="459811"/>
                  </a:lnTo>
                  <a:lnTo>
                    <a:pt x="1559" y="460584"/>
                  </a:lnTo>
                  <a:lnTo>
                    <a:pt x="1382" y="461392"/>
                  </a:lnTo>
                  <a:lnTo>
                    <a:pt x="1212" y="462233"/>
                  </a:lnTo>
                  <a:lnTo>
                    <a:pt x="1057" y="463141"/>
                  </a:lnTo>
                  <a:lnTo>
                    <a:pt x="909" y="464049"/>
                  </a:lnTo>
                  <a:lnTo>
                    <a:pt x="769" y="464991"/>
                  </a:lnTo>
                  <a:lnTo>
                    <a:pt x="636" y="465967"/>
                  </a:lnTo>
                  <a:lnTo>
                    <a:pt x="525" y="466976"/>
                  </a:lnTo>
                  <a:lnTo>
                    <a:pt x="414" y="468019"/>
                  </a:lnTo>
                  <a:lnTo>
                    <a:pt x="318" y="469062"/>
                  </a:lnTo>
                  <a:lnTo>
                    <a:pt x="237" y="470172"/>
                  </a:lnTo>
                  <a:lnTo>
                    <a:pt x="163" y="471282"/>
                  </a:lnTo>
                  <a:lnTo>
                    <a:pt x="103" y="472426"/>
                  </a:lnTo>
                  <a:lnTo>
                    <a:pt x="59" y="473570"/>
                  </a:lnTo>
                  <a:lnTo>
                    <a:pt x="22" y="474747"/>
                  </a:lnTo>
                  <a:lnTo>
                    <a:pt x="0" y="475958"/>
                  </a:lnTo>
                  <a:lnTo>
                    <a:pt x="0" y="477170"/>
                  </a:lnTo>
                  <a:lnTo>
                    <a:pt x="0" y="478381"/>
                  </a:lnTo>
                  <a:lnTo>
                    <a:pt x="22" y="479558"/>
                  </a:lnTo>
                  <a:lnTo>
                    <a:pt x="59" y="480702"/>
                  </a:lnTo>
                  <a:lnTo>
                    <a:pt x="103" y="481879"/>
                  </a:lnTo>
                  <a:lnTo>
                    <a:pt x="163" y="482989"/>
                  </a:lnTo>
                  <a:lnTo>
                    <a:pt x="237" y="484100"/>
                  </a:lnTo>
                  <a:lnTo>
                    <a:pt x="318" y="485176"/>
                  </a:lnTo>
                  <a:lnTo>
                    <a:pt x="414" y="486253"/>
                  </a:lnTo>
                  <a:lnTo>
                    <a:pt x="525" y="487262"/>
                  </a:lnTo>
                  <a:lnTo>
                    <a:pt x="636" y="488271"/>
                  </a:lnTo>
                  <a:lnTo>
                    <a:pt x="769" y="489247"/>
                  </a:lnTo>
                  <a:lnTo>
                    <a:pt x="909" y="490189"/>
                  </a:lnTo>
                  <a:lnTo>
                    <a:pt x="1057" y="491131"/>
                  </a:lnTo>
                  <a:lnTo>
                    <a:pt x="1212" y="492005"/>
                  </a:lnTo>
                  <a:lnTo>
                    <a:pt x="1382" y="492846"/>
                  </a:lnTo>
                  <a:lnTo>
                    <a:pt x="1559" y="493654"/>
                  </a:lnTo>
                  <a:lnTo>
                    <a:pt x="1744" y="494428"/>
                  </a:lnTo>
                  <a:lnTo>
                    <a:pt x="1944" y="495168"/>
                  </a:lnTo>
                  <a:lnTo>
                    <a:pt x="2143" y="495874"/>
                  </a:lnTo>
                  <a:lnTo>
                    <a:pt x="2358" y="496513"/>
                  </a:lnTo>
                  <a:lnTo>
                    <a:pt x="2572" y="497119"/>
                  </a:lnTo>
                  <a:lnTo>
                    <a:pt x="2801" y="497691"/>
                  </a:lnTo>
                  <a:lnTo>
                    <a:pt x="3037" y="498195"/>
                  </a:lnTo>
                  <a:lnTo>
                    <a:pt x="3274" y="498666"/>
                  </a:lnTo>
                  <a:lnTo>
                    <a:pt x="3518" y="499104"/>
                  </a:lnTo>
                  <a:lnTo>
                    <a:pt x="3769" y="499474"/>
                  </a:lnTo>
                  <a:lnTo>
                    <a:pt x="4028" y="499777"/>
                  </a:lnTo>
                  <a:lnTo>
                    <a:pt x="4294" y="500046"/>
                  </a:lnTo>
                  <a:lnTo>
                    <a:pt x="4560" y="500248"/>
                  </a:lnTo>
                  <a:lnTo>
                    <a:pt x="4833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68" y="500483"/>
                  </a:lnTo>
                  <a:lnTo>
                    <a:pt x="5942" y="500382"/>
                  </a:lnTo>
                  <a:lnTo>
                    <a:pt x="6215" y="500248"/>
                  </a:lnTo>
                  <a:lnTo>
                    <a:pt x="6474" y="500046"/>
                  </a:lnTo>
                  <a:lnTo>
                    <a:pt x="6740" y="499777"/>
                  </a:lnTo>
                  <a:lnTo>
                    <a:pt x="6991" y="499474"/>
                  </a:lnTo>
                  <a:lnTo>
                    <a:pt x="7243" y="499104"/>
                  </a:lnTo>
                  <a:lnTo>
                    <a:pt x="7486" y="498666"/>
                  </a:lnTo>
                  <a:lnTo>
                    <a:pt x="7730" y="498195"/>
                  </a:lnTo>
                  <a:lnTo>
                    <a:pt x="7959" y="497691"/>
                  </a:lnTo>
                  <a:lnTo>
                    <a:pt x="8189" y="497119"/>
                  </a:lnTo>
                  <a:lnTo>
                    <a:pt x="8403" y="496513"/>
                  </a:lnTo>
                  <a:lnTo>
                    <a:pt x="8617" y="495874"/>
                  </a:lnTo>
                  <a:lnTo>
                    <a:pt x="8824" y="495168"/>
                  </a:lnTo>
                  <a:lnTo>
                    <a:pt x="9016" y="494428"/>
                  </a:lnTo>
                  <a:lnTo>
                    <a:pt x="9208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1" y="491131"/>
                  </a:lnTo>
                  <a:lnTo>
                    <a:pt x="9866" y="490189"/>
                  </a:lnTo>
                  <a:lnTo>
                    <a:pt x="10007" y="489247"/>
                  </a:lnTo>
                  <a:lnTo>
                    <a:pt x="10140" y="488271"/>
                  </a:lnTo>
                  <a:lnTo>
                    <a:pt x="10258" y="487262"/>
                  </a:lnTo>
                  <a:lnTo>
                    <a:pt x="10361" y="486253"/>
                  </a:lnTo>
                  <a:lnTo>
                    <a:pt x="10465" y="485176"/>
                  </a:lnTo>
                  <a:lnTo>
                    <a:pt x="10546" y="484100"/>
                  </a:lnTo>
                  <a:lnTo>
                    <a:pt x="10620" y="482989"/>
                  </a:lnTo>
                  <a:lnTo>
                    <a:pt x="10679" y="481879"/>
                  </a:lnTo>
                  <a:lnTo>
                    <a:pt x="10731" y="480702"/>
                  </a:lnTo>
                  <a:lnTo>
                    <a:pt x="10760" y="479558"/>
                  </a:lnTo>
                  <a:lnTo>
                    <a:pt x="10783" y="478381"/>
                  </a:lnTo>
                  <a:lnTo>
                    <a:pt x="10790" y="477170"/>
                  </a:lnTo>
                  <a:lnTo>
                    <a:pt x="10783" y="475958"/>
                  </a:lnTo>
                  <a:lnTo>
                    <a:pt x="10760" y="474747"/>
                  </a:lnTo>
                  <a:lnTo>
                    <a:pt x="10731" y="473570"/>
                  </a:lnTo>
                  <a:lnTo>
                    <a:pt x="10679" y="472426"/>
                  </a:lnTo>
                  <a:lnTo>
                    <a:pt x="10620" y="471282"/>
                  </a:lnTo>
                  <a:lnTo>
                    <a:pt x="10546" y="470172"/>
                  </a:lnTo>
                  <a:lnTo>
                    <a:pt x="10465" y="469062"/>
                  </a:lnTo>
                  <a:lnTo>
                    <a:pt x="10361" y="468019"/>
                  </a:lnTo>
                  <a:lnTo>
                    <a:pt x="10258" y="466976"/>
                  </a:lnTo>
                  <a:lnTo>
                    <a:pt x="10140" y="465967"/>
                  </a:lnTo>
                  <a:lnTo>
                    <a:pt x="10007" y="464991"/>
                  </a:lnTo>
                  <a:lnTo>
                    <a:pt x="9866" y="464049"/>
                  </a:lnTo>
                  <a:lnTo>
                    <a:pt x="9711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8" y="460584"/>
                  </a:lnTo>
                  <a:lnTo>
                    <a:pt x="9016" y="459811"/>
                  </a:lnTo>
                  <a:lnTo>
                    <a:pt x="8824" y="459104"/>
                  </a:lnTo>
                  <a:lnTo>
                    <a:pt x="8617" y="458398"/>
                  </a:lnTo>
                  <a:lnTo>
                    <a:pt x="8403" y="457758"/>
                  </a:lnTo>
                  <a:lnTo>
                    <a:pt x="8189" y="457153"/>
                  </a:lnTo>
                  <a:lnTo>
                    <a:pt x="7959" y="456615"/>
                  </a:lnTo>
                  <a:lnTo>
                    <a:pt x="7730" y="456110"/>
                  </a:lnTo>
                  <a:lnTo>
                    <a:pt x="7486" y="455639"/>
                  </a:lnTo>
                  <a:lnTo>
                    <a:pt x="7243" y="455235"/>
                  </a:lnTo>
                  <a:lnTo>
                    <a:pt x="6991" y="454865"/>
                  </a:lnTo>
                  <a:lnTo>
                    <a:pt x="6740" y="454562"/>
                  </a:lnTo>
                  <a:lnTo>
                    <a:pt x="6474" y="454293"/>
                  </a:lnTo>
                  <a:lnTo>
                    <a:pt x="6215" y="454092"/>
                  </a:lnTo>
                  <a:lnTo>
                    <a:pt x="5942" y="453957"/>
                  </a:lnTo>
                  <a:lnTo>
                    <a:pt x="5668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33" y="567160"/>
                  </a:lnTo>
                  <a:lnTo>
                    <a:pt x="4560" y="567328"/>
                  </a:lnTo>
                  <a:lnTo>
                    <a:pt x="4294" y="567530"/>
                  </a:lnTo>
                  <a:lnTo>
                    <a:pt x="4028" y="567766"/>
                  </a:lnTo>
                  <a:lnTo>
                    <a:pt x="3769" y="568102"/>
                  </a:lnTo>
                  <a:lnTo>
                    <a:pt x="3518" y="568472"/>
                  </a:lnTo>
                  <a:lnTo>
                    <a:pt x="3274" y="568876"/>
                  </a:lnTo>
                  <a:lnTo>
                    <a:pt x="3037" y="569347"/>
                  </a:lnTo>
                  <a:lnTo>
                    <a:pt x="2801" y="569885"/>
                  </a:lnTo>
                  <a:lnTo>
                    <a:pt x="2572" y="570423"/>
                  </a:lnTo>
                  <a:lnTo>
                    <a:pt x="2358" y="571029"/>
                  </a:lnTo>
                  <a:lnTo>
                    <a:pt x="2143" y="571702"/>
                  </a:lnTo>
                  <a:lnTo>
                    <a:pt x="1944" y="572408"/>
                  </a:lnTo>
                  <a:lnTo>
                    <a:pt x="1744" y="573115"/>
                  </a:lnTo>
                  <a:lnTo>
                    <a:pt x="1559" y="573889"/>
                  </a:lnTo>
                  <a:lnTo>
                    <a:pt x="1382" y="574730"/>
                  </a:lnTo>
                  <a:lnTo>
                    <a:pt x="1212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36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3" y="585697"/>
                  </a:lnTo>
                  <a:lnTo>
                    <a:pt x="59" y="586840"/>
                  </a:lnTo>
                  <a:lnTo>
                    <a:pt x="22" y="588018"/>
                  </a:lnTo>
                  <a:lnTo>
                    <a:pt x="0" y="589195"/>
                  </a:lnTo>
                  <a:lnTo>
                    <a:pt x="0" y="590373"/>
                  </a:lnTo>
                  <a:lnTo>
                    <a:pt x="0" y="591618"/>
                  </a:lnTo>
                  <a:lnTo>
                    <a:pt x="22" y="592795"/>
                  </a:lnTo>
                  <a:lnTo>
                    <a:pt x="59" y="593972"/>
                  </a:lnTo>
                  <a:lnTo>
                    <a:pt x="103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36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12" y="605310"/>
                  </a:lnTo>
                  <a:lnTo>
                    <a:pt x="1382" y="606151"/>
                  </a:lnTo>
                  <a:lnTo>
                    <a:pt x="1559" y="606958"/>
                  </a:lnTo>
                  <a:lnTo>
                    <a:pt x="1744" y="607732"/>
                  </a:lnTo>
                  <a:lnTo>
                    <a:pt x="1944" y="608472"/>
                  </a:lnTo>
                  <a:lnTo>
                    <a:pt x="2143" y="609145"/>
                  </a:lnTo>
                  <a:lnTo>
                    <a:pt x="2358" y="609784"/>
                  </a:lnTo>
                  <a:lnTo>
                    <a:pt x="2572" y="610389"/>
                  </a:lnTo>
                  <a:lnTo>
                    <a:pt x="2801" y="610961"/>
                  </a:lnTo>
                  <a:lnTo>
                    <a:pt x="3037" y="611466"/>
                  </a:lnTo>
                  <a:lnTo>
                    <a:pt x="3274" y="611937"/>
                  </a:lnTo>
                  <a:lnTo>
                    <a:pt x="3518" y="612341"/>
                  </a:lnTo>
                  <a:lnTo>
                    <a:pt x="3769" y="612711"/>
                  </a:lnTo>
                  <a:lnTo>
                    <a:pt x="4028" y="613013"/>
                  </a:lnTo>
                  <a:lnTo>
                    <a:pt x="4294" y="613249"/>
                  </a:lnTo>
                  <a:lnTo>
                    <a:pt x="4560" y="613451"/>
                  </a:lnTo>
                  <a:lnTo>
                    <a:pt x="4833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68" y="613686"/>
                  </a:lnTo>
                  <a:lnTo>
                    <a:pt x="5942" y="613619"/>
                  </a:lnTo>
                  <a:lnTo>
                    <a:pt x="6215" y="613451"/>
                  </a:lnTo>
                  <a:lnTo>
                    <a:pt x="6474" y="613249"/>
                  </a:lnTo>
                  <a:lnTo>
                    <a:pt x="6740" y="613013"/>
                  </a:lnTo>
                  <a:lnTo>
                    <a:pt x="6991" y="612711"/>
                  </a:lnTo>
                  <a:lnTo>
                    <a:pt x="7243" y="612341"/>
                  </a:lnTo>
                  <a:lnTo>
                    <a:pt x="7486" y="611937"/>
                  </a:lnTo>
                  <a:lnTo>
                    <a:pt x="7730" y="611466"/>
                  </a:lnTo>
                  <a:lnTo>
                    <a:pt x="7959" y="610961"/>
                  </a:lnTo>
                  <a:lnTo>
                    <a:pt x="8189" y="610389"/>
                  </a:lnTo>
                  <a:lnTo>
                    <a:pt x="8403" y="609784"/>
                  </a:lnTo>
                  <a:lnTo>
                    <a:pt x="8617" y="609145"/>
                  </a:lnTo>
                  <a:lnTo>
                    <a:pt x="8824" y="608472"/>
                  </a:lnTo>
                  <a:lnTo>
                    <a:pt x="9016" y="607732"/>
                  </a:lnTo>
                  <a:lnTo>
                    <a:pt x="9208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1" y="604435"/>
                  </a:lnTo>
                  <a:lnTo>
                    <a:pt x="9866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1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79" y="595150"/>
                  </a:lnTo>
                  <a:lnTo>
                    <a:pt x="10731" y="593972"/>
                  </a:lnTo>
                  <a:lnTo>
                    <a:pt x="10760" y="592795"/>
                  </a:lnTo>
                  <a:lnTo>
                    <a:pt x="10783" y="591618"/>
                  </a:lnTo>
                  <a:lnTo>
                    <a:pt x="10790" y="590373"/>
                  </a:lnTo>
                  <a:lnTo>
                    <a:pt x="10783" y="589195"/>
                  </a:lnTo>
                  <a:lnTo>
                    <a:pt x="10760" y="588018"/>
                  </a:lnTo>
                  <a:lnTo>
                    <a:pt x="10731" y="586840"/>
                  </a:lnTo>
                  <a:lnTo>
                    <a:pt x="10679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1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6" y="577354"/>
                  </a:lnTo>
                  <a:lnTo>
                    <a:pt x="9711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8" y="573889"/>
                  </a:lnTo>
                  <a:lnTo>
                    <a:pt x="9016" y="573115"/>
                  </a:lnTo>
                  <a:lnTo>
                    <a:pt x="8824" y="572408"/>
                  </a:lnTo>
                  <a:lnTo>
                    <a:pt x="8617" y="571702"/>
                  </a:lnTo>
                  <a:lnTo>
                    <a:pt x="8403" y="571029"/>
                  </a:lnTo>
                  <a:lnTo>
                    <a:pt x="8189" y="570423"/>
                  </a:lnTo>
                  <a:lnTo>
                    <a:pt x="7959" y="569885"/>
                  </a:lnTo>
                  <a:lnTo>
                    <a:pt x="7730" y="569347"/>
                  </a:lnTo>
                  <a:lnTo>
                    <a:pt x="7486" y="568876"/>
                  </a:lnTo>
                  <a:lnTo>
                    <a:pt x="7243" y="568472"/>
                  </a:lnTo>
                  <a:lnTo>
                    <a:pt x="6991" y="568102"/>
                  </a:lnTo>
                  <a:lnTo>
                    <a:pt x="6740" y="567766"/>
                  </a:lnTo>
                  <a:lnTo>
                    <a:pt x="6474" y="567530"/>
                  </a:lnTo>
                  <a:lnTo>
                    <a:pt x="6215" y="567328"/>
                  </a:lnTo>
                  <a:lnTo>
                    <a:pt x="5942" y="567160"/>
                  </a:lnTo>
                  <a:lnTo>
                    <a:pt x="5668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42;p3"/>
            <p:cNvSpPr/>
            <p:nvPr/>
          </p:nvSpPr>
          <p:spPr>
            <a:xfrm>
              <a:off x="11244103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403" y="0"/>
                  </a:moveTo>
                  <a:lnTo>
                    <a:pt x="5122" y="34"/>
                  </a:lnTo>
                  <a:lnTo>
                    <a:pt x="4848" y="135"/>
                  </a:lnTo>
                  <a:lnTo>
                    <a:pt x="4582" y="269"/>
                  </a:lnTo>
                  <a:lnTo>
                    <a:pt x="4316" y="471"/>
                  </a:lnTo>
                  <a:lnTo>
                    <a:pt x="4050" y="740"/>
                  </a:lnTo>
                  <a:lnTo>
                    <a:pt x="3799" y="1043"/>
                  </a:lnTo>
                  <a:lnTo>
                    <a:pt x="3548" y="1413"/>
                  </a:lnTo>
                  <a:lnTo>
                    <a:pt x="3304" y="1850"/>
                  </a:lnTo>
                  <a:lnTo>
                    <a:pt x="3060" y="2321"/>
                  </a:lnTo>
                  <a:lnTo>
                    <a:pt x="2831" y="2826"/>
                  </a:lnTo>
                  <a:lnTo>
                    <a:pt x="2602" y="3398"/>
                  </a:lnTo>
                  <a:lnTo>
                    <a:pt x="2387" y="4003"/>
                  </a:lnTo>
                  <a:lnTo>
                    <a:pt x="2173" y="4643"/>
                  </a:lnTo>
                  <a:lnTo>
                    <a:pt x="1966" y="5349"/>
                  </a:lnTo>
                  <a:lnTo>
                    <a:pt x="1774" y="6089"/>
                  </a:lnTo>
                  <a:lnTo>
                    <a:pt x="1589" y="6863"/>
                  </a:lnTo>
                  <a:lnTo>
                    <a:pt x="1404" y="7670"/>
                  </a:lnTo>
                  <a:lnTo>
                    <a:pt x="1234" y="8511"/>
                  </a:lnTo>
                  <a:lnTo>
                    <a:pt x="1079" y="9420"/>
                  </a:lnTo>
                  <a:lnTo>
                    <a:pt x="924" y="10328"/>
                  </a:lnTo>
                  <a:lnTo>
                    <a:pt x="784" y="11270"/>
                  </a:lnTo>
                  <a:lnTo>
                    <a:pt x="658" y="12245"/>
                  </a:lnTo>
                  <a:lnTo>
                    <a:pt x="532" y="13255"/>
                  </a:lnTo>
                  <a:lnTo>
                    <a:pt x="429" y="14298"/>
                  </a:lnTo>
                  <a:lnTo>
                    <a:pt x="333" y="15340"/>
                  </a:lnTo>
                  <a:lnTo>
                    <a:pt x="244" y="16417"/>
                  </a:lnTo>
                  <a:lnTo>
                    <a:pt x="170" y="17527"/>
                  </a:lnTo>
                  <a:lnTo>
                    <a:pt x="111" y="18671"/>
                  </a:lnTo>
                  <a:lnTo>
                    <a:pt x="67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69"/>
                  </a:lnTo>
                  <a:lnTo>
                    <a:pt x="67" y="26947"/>
                  </a:lnTo>
                  <a:lnTo>
                    <a:pt x="111" y="28091"/>
                  </a:lnTo>
                  <a:lnTo>
                    <a:pt x="170" y="29234"/>
                  </a:lnTo>
                  <a:lnTo>
                    <a:pt x="244" y="30345"/>
                  </a:lnTo>
                  <a:lnTo>
                    <a:pt x="333" y="31455"/>
                  </a:lnTo>
                  <a:lnTo>
                    <a:pt x="429" y="32531"/>
                  </a:lnTo>
                  <a:lnTo>
                    <a:pt x="532" y="33540"/>
                  </a:lnTo>
                  <a:lnTo>
                    <a:pt x="658" y="34550"/>
                  </a:lnTo>
                  <a:lnTo>
                    <a:pt x="784" y="35525"/>
                  </a:lnTo>
                  <a:lnTo>
                    <a:pt x="924" y="36501"/>
                  </a:lnTo>
                  <a:lnTo>
                    <a:pt x="1079" y="37409"/>
                  </a:lnTo>
                  <a:lnTo>
                    <a:pt x="1234" y="38284"/>
                  </a:lnTo>
                  <a:lnTo>
                    <a:pt x="1404" y="39125"/>
                  </a:lnTo>
                  <a:lnTo>
                    <a:pt x="1589" y="39932"/>
                  </a:lnTo>
                  <a:lnTo>
                    <a:pt x="1774" y="40706"/>
                  </a:lnTo>
                  <a:lnTo>
                    <a:pt x="1966" y="41413"/>
                  </a:lnTo>
                  <a:lnTo>
                    <a:pt x="2173" y="42119"/>
                  </a:lnTo>
                  <a:lnTo>
                    <a:pt x="2387" y="42758"/>
                  </a:lnTo>
                  <a:lnTo>
                    <a:pt x="2602" y="43364"/>
                  </a:lnTo>
                  <a:lnTo>
                    <a:pt x="2831" y="43902"/>
                  </a:lnTo>
                  <a:lnTo>
                    <a:pt x="3060" y="44407"/>
                  </a:lnTo>
                  <a:lnTo>
                    <a:pt x="3304" y="44878"/>
                  </a:lnTo>
                  <a:lnTo>
                    <a:pt x="3548" y="45281"/>
                  </a:lnTo>
                  <a:lnTo>
                    <a:pt x="3799" y="45651"/>
                  </a:lnTo>
                  <a:lnTo>
                    <a:pt x="4050" y="45954"/>
                  </a:lnTo>
                  <a:lnTo>
                    <a:pt x="4316" y="46223"/>
                  </a:lnTo>
                  <a:lnTo>
                    <a:pt x="4582" y="46425"/>
                  </a:lnTo>
                  <a:lnTo>
                    <a:pt x="4848" y="46560"/>
                  </a:lnTo>
                  <a:lnTo>
                    <a:pt x="5122" y="46661"/>
                  </a:lnTo>
                  <a:lnTo>
                    <a:pt x="5403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78"/>
                  </a:lnTo>
                  <a:lnTo>
                    <a:pt x="7731" y="44407"/>
                  </a:lnTo>
                  <a:lnTo>
                    <a:pt x="7967" y="43902"/>
                  </a:lnTo>
                  <a:lnTo>
                    <a:pt x="8189" y="43364"/>
                  </a:lnTo>
                  <a:lnTo>
                    <a:pt x="8411" y="42758"/>
                  </a:lnTo>
                  <a:lnTo>
                    <a:pt x="8625" y="42119"/>
                  </a:lnTo>
                  <a:lnTo>
                    <a:pt x="8824" y="41413"/>
                  </a:lnTo>
                  <a:lnTo>
                    <a:pt x="9024" y="40706"/>
                  </a:lnTo>
                  <a:lnTo>
                    <a:pt x="9209" y="39932"/>
                  </a:lnTo>
                  <a:lnTo>
                    <a:pt x="9386" y="39125"/>
                  </a:lnTo>
                  <a:lnTo>
                    <a:pt x="9556" y="38284"/>
                  </a:lnTo>
                  <a:lnTo>
                    <a:pt x="9719" y="37409"/>
                  </a:lnTo>
                  <a:lnTo>
                    <a:pt x="9874" y="36501"/>
                  </a:lnTo>
                  <a:lnTo>
                    <a:pt x="10014" y="35525"/>
                  </a:lnTo>
                  <a:lnTo>
                    <a:pt x="10140" y="34550"/>
                  </a:lnTo>
                  <a:lnTo>
                    <a:pt x="10266" y="33540"/>
                  </a:lnTo>
                  <a:lnTo>
                    <a:pt x="10369" y="32531"/>
                  </a:lnTo>
                  <a:lnTo>
                    <a:pt x="10465" y="31455"/>
                  </a:lnTo>
                  <a:lnTo>
                    <a:pt x="10554" y="30345"/>
                  </a:lnTo>
                  <a:lnTo>
                    <a:pt x="10628" y="29234"/>
                  </a:lnTo>
                  <a:lnTo>
                    <a:pt x="10687" y="28091"/>
                  </a:lnTo>
                  <a:lnTo>
                    <a:pt x="10731" y="26947"/>
                  </a:lnTo>
                  <a:lnTo>
                    <a:pt x="10768" y="25769"/>
                  </a:lnTo>
                  <a:lnTo>
                    <a:pt x="10790" y="24558"/>
                  </a:lnTo>
                  <a:lnTo>
                    <a:pt x="10798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66" y="13255"/>
                  </a:lnTo>
                  <a:lnTo>
                    <a:pt x="10140" y="12245"/>
                  </a:lnTo>
                  <a:lnTo>
                    <a:pt x="10014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4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403" y="0"/>
                  </a:lnTo>
                  <a:close/>
                  <a:moveTo>
                    <a:pt x="5403" y="113472"/>
                  </a:moveTo>
                  <a:lnTo>
                    <a:pt x="5122" y="113506"/>
                  </a:lnTo>
                  <a:lnTo>
                    <a:pt x="4848" y="113573"/>
                  </a:lnTo>
                  <a:lnTo>
                    <a:pt x="4582" y="113742"/>
                  </a:lnTo>
                  <a:lnTo>
                    <a:pt x="4316" y="113943"/>
                  </a:lnTo>
                  <a:lnTo>
                    <a:pt x="4050" y="114213"/>
                  </a:lnTo>
                  <a:lnTo>
                    <a:pt x="3799" y="114515"/>
                  </a:lnTo>
                  <a:lnTo>
                    <a:pt x="3548" y="114885"/>
                  </a:lnTo>
                  <a:lnTo>
                    <a:pt x="3304" y="115323"/>
                  </a:lnTo>
                  <a:lnTo>
                    <a:pt x="3060" y="115794"/>
                  </a:lnTo>
                  <a:lnTo>
                    <a:pt x="2831" y="116298"/>
                  </a:lnTo>
                  <a:lnTo>
                    <a:pt x="2602" y="116870"/>
                  </a:lnTo>
                  <a:lnTo>
                    <a:pt x="2387" y="117476"/>
                  </a:lnTo>
                  <a:lnTo>
                    <a:pt x="2173" y="118115"/>
                  </a:lnTo>
                  <a:lnTo>
                    <a:pt x="1966" y="118821"/>
                  </a:lnTo>
                  <a:lnTo>
                    <a:pt x="1774" y="119562"/>
                  </a:lnTo>
                  <a:lnTo>
                    <a:pt x="1589" y="120335"/>
                  </a:lnTo>
                  <a:lnTo>
                    <a:pt x="1404" y="121143"/>
                  </a:lnTo>
                  <a:lnTo>
                    <a:pt x="1234" y="121984"/>
                  </a:lnTo>
                  <a:lnTo>
                    <a:pt x="1079" y="122858"/>
                  </a:lnTo>
                  <a:lnTo>
                    <a:pt x="924" y="123800"/>
                  </a:lnTo>
                  <a:lnTo>
                    <a:pt x="784" y="124742"/>
                  </a:lnTo>
                  <a:lnTo>
                    <a:pt x="658" y="125718"/>
                  </a:lnTo>
                  <a:lnTo>
                    <a:pt x="532" y="126727"/>
                  </a:lnTo>
                  <a:lnTo>
                    <a:pt x="429" y="127736"/>
                  </a:lnTo>
                  <a:lnTo>
                    <a:pt x="333" y="128813"/>
                  </a:lnTo>
                  <a:lnTo>
                    <a:pt x="244" y="129889"/>
                  </a:lnTo>
                  <a:lnTo>
                    <a:pt x="170" y="131000"/>
                  </a:lnTo>
                  <a:lnTo>
                    <a:pt x="111" y="132110"/>
                  </a:lnTo>
                  <a:lnTo>
                    <a:pt x="67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7" y="140352"/>
                  </a:lnTo>
                  <a:lnTo>
                    <a:pt x="111" y="141496"/>
                  </a:lnTo>
                  <a:lnTo>
                    <a:pt x="170" y="142640"/>
                  </a:lnTo>
                  <a:lnTo>
                    <a:pt x="244" y="143716"/>
                  </a:lnTo>
                  <a:lnTo>
                    <a:pt x="333" y="144826"/>
                  </a:lnTo>
                  <a:lnTo>
                    <a:pt x="429" y="145869"/>
                  </a:lnTo>
                  <a:lnTo>
                    <a:pt x="532" y="146912"/>
                  </a:lnTo>
                  <a:lnTo>
                    <a:pt x="658" y="147921"/>
                  </a:lnTo>
                  <a:lnTo>
                    <a:pt x="784" y="148897"/>
                  </a:lnTo>
                  <a:lnTo>
                    <a:pt x="924" y="149839"/>
                  </a:lnTo>
                  <a:lnTo>
                    <a:pt x="1079" y="150747"/>
                  </a:lnTo>
                  <a:lnTo>
                    <a:pt x="1234" y="151622"/>
                  </a:lnTo>
                  <a:lnTo>
                    <a:pt x="1404" y="152496"/>
                  </a:lnTo>
                  <a:lnTo>
                    <a:pt x="1589" y="153304"/>
                  </a:lnTo>
                  <a:lnTo>
                    <a:pt x="1774" y="154078"/>
                  </a:lnTo>
                  <a:lnTo>
                    <a:pt x="1966" y="154818"/>
                  </a:lnTo>
                  <a:lnTo>
                    <a:pt x="2173" y="155491"/>
                  </a:lnTo>
                  <a:lnTo>
                    <a:pt x="2387" y="156163"/>
                  </a:lnTo>
                  <a:lnTo>
                    <a:pt x="2602" y="156769"/>
                  </a:lnTo>
                  <a:lnTo>
                    <a:pt x="2831" y="157341"/>
                  </a:lnTo>
                  <a:lnTo>
                    <a:pt x="3060" y="157845"/>
                  </a:lnTo>
                  <a:lnTo>
                    <a:pt x="3304" y="158316"/>
                  </a:lnTo>
                  <a:lnTo>
                    <a:pt x="3548" y="158720"/>
                  </a:lnTo>
                  <a:lnTo>
                    <a:pt x="3799" y="159090"/>
                  </a:lnTo>
                  <a:lnTo>
                    <a:pt x="4050" y="159427"/>
                  </a:lnTo>
                  <a:lnTo>
                    <a:pt x="4316" y="159696"/>
                  </a:lnTo>
                  <a:lnTo>
                    <a:pt x="4582" y="159898"/>
                  </a:lnTo>
                  <a:lnTo>
                    <a:pt x="4848" y="160032"/>
                  </a:lnTo>
                  <a:lnTo>
                    <a:pt x="5122" y="160133"/>
                  </a:lnTo>
                  <a:lnTo>
                    <a:pt x="5403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4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4" y="148897"/>
                  </a:lnTo>
                  <a:lnTo>
                    <a:pt x="10140" y="147921"/>
                  </a:lnTo>
                  <a:lnTo>
                    <a:pt x="10266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8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66" y="126727"/>
                  </a:lnTo>
                  <a:lnTo>
                    <a:pt x="10140" y="125718"/>
                  </a:lnTo>
                  <a:lnTo>
                    <a:pt x="10014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4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403" y="113472"/>
                  </a:lnTo>
                  <a:close/>
                  <a:moveTo>
                    <a:pt x="5122" y="226945"/>
                  </a:moveTo>
                  <a:lnTo>
                    <a:pt x="4848" y="227046"/>
                  </a:lnTo>
                  <a:lnTo>
                    <a:pt x="4582" y="227214"/>
                  </a:lnTo>
                  <a:lnTo>
                    <a:pt x="4316" y="227416"/>
                  </a:lnTo>
                  <a:lnTo>
                    <a:pt x="4050" y="227651"/>
                  </a:lnTo>
                  <a:lnTo>
                    <a:pt x="3799" y="227988"/>
                  </a:lnTo>
                  <a:lnTo>
                    <a:pt x="3548" y="228358"/>
                  </a:lnTo>
                  <a:lnTo>
                    <a:pt x="3304" y="228761"/>
                  </a:lnTo>
                  <a:lnTo>
                    <a:pt x="3060" y="229232"/>
                  </a:lnTo>
                  <a:lnTo>
                    <a:pt x="2831" y="229771"/>
                  </a:lnTo>
                  <a:lnTo>
                    <a:pt x="2602" y="230309"/>
                  </a:lnTo>
                  <a:lnTo>
                    <a:pt x="2387" y="230915"/>
                  </a:lnTo>
                  <a:lnTo>
                    <a:pt x="2173" y="231587"/>
                  </a:lnTo>
                  <a:lnTo>
                    <a:pt x="1966" y="232260"/>
                  </a:lnTo>
                  <a:lnTo>
                    <a:pt x="1774" y="233000"/>
                  </a:lnTo>
                  <a:lnTo>
                    <a:pt x="1589" y="233774"/>
                  </a:lnTo>
                  <a:lnTo>
                    <a:pt x="1404" y="234581"/>
                  </a:lnTo>
                  <a:lnTo>
                    <a:pt x="1234" y="235422"/>
                  </a:lnTo>
                  <a:lnTo>
                    <a:pt x="1079" y="236331"/>
                  </a:lnTo>
                  <a:lnTo>
                    <a:pt x="924" y="237239"/>
                  </a:lnTo>
                  <a:lnTo>
                    <a:pt x="784" y="238181"/>
                  </a:lnTo>
                  <a:lnTo>
                    <a:pt x="658" y="239157"/>
                  </a:lnTo>
                  <a:lnTo>
                    <a:pt x="532" y="240166"/>
                  </a:lnTo>
                  <a:lnTo>
                    <a:pt x="429" y="241209"/>
                  </a:lnTo>
                  <a:lnTo>
                    <a:pt x="333" y="242252"/>
                  </a:lnTo>
                  <a:lnTo>
                    <a:pt x="244" y="243328"/>
                  </a:lnTo>
                  <a:lnTo>
                    <a:pt x="170" y="244438"/>
                  </a:lnTo>
                  <a:lnTo>
                    <a:pt x="111" y="245582"/>
                  </a:lnTo>
                  <a:lnTo>
                    <a:pt x="67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7" y="253824"/>
                  </a:lnTo>
                  <a:lnTo>
                    <a:pt x="111" y="254968"/>
                  </a:lnTo>
                  <a:lnTo>
                    <a:pt x="170" y="256078"/>
                  </a:lnTo>
                  <a:lnTo>
                    <a:pt x="244" y="257188"/>
                  </a:lnTo>
                  <a:lnTo>
                    <a:pt x="333" y="258265"/>
                  </a:lnTo>
                  <a:lnTo>
                    <a:pt x="429" y="259341"/>
                  </a:lnTo>
                  <a:lnTo>
                    <a:pt x="532" y="260384"/>
                  </a:lnTo>
                  <a:lnTo>
                    <a:pt x="658" y="261360"/>
                  </a:lnTo>
                  <a:lnTo>
                    <a:pt x="784" y="262336"/>
                  </a:lnTo>
                  <a:lnTo>
                    <a:pt x="924" y="263311"/>
                  </a:lnTo>
                  <a:lnTo>
                    <a:pt x="1079" y="264220"/>
                  </a:lnTo>
                  <a:lnTo>
                    <a:pt x="1234" y="265094"/>
                  </a:lnTo>
                  <a:lnTo>
                    <a:pt x="1404" y="265935"/>
                  </a:lnTo>
                  <a:lnTo>
                    <a:pt x="1589" y="266743"/>
                  </a:lnTo>
                  <a:lnTo>
                    <a:pt x="1774" y="267516"/>
                  </a:lnTo>
                  <a:lnTo>
                    <a:pt x="1966" y="268256"/>
                  </a:lnTo>
                  <a:lnTo>
                    <a:pt x="2173" y="268963"/>
                  </a:lnTo>
                  <a:lnTo>
                    <a:pt x="2387" y="269602"/>
                  </a:lnTo>
                  <a:lnTo>
                    <a:pt x="2602" y="270208"/>
                  </a:lnTo>
                  <a:lnTo>
                    <a:pt x="2831" y="270780"/>
                  </a:lnTo>
                  <a:lnTo>
                    <a:pt x="3060" y="271318"/>
                  </a:lnTo>
                  <a:lnTo>
                    <a:pt x="3304" y="271789"/>
                  </a:lnTo>
                  <a:lnTo>
                    <a:pt x="3548" y="272193"/>
                  </a:lnTo>
                  <a:lnTo>
                    <a:pt x="3799" y="272563"/>
                  </a:lnTo>
                  <a:lnTo>
                    <a:pt x="4050" y="272865"/>
                  </a:lnTo>
                  <a:lnTo>
                    <a:pt x="4316" y="273134"/>
                  </a:lnTo>
                  <a:lnTo>
                    <a:pt x="4582" y="273336"/>
                  </a:lnTo>
                  <a:lnTo>
                    <a:pt x="4848" y="273505"/>
                  </a:lnTo>
                  <a:lnTo>
                    <a:pt x="5122" y="273572"/>
                  </a:lnTo>
                  <a:lnTo>
                    <a:pt x="5403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4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4" y="262336"/>
                  </a:lnTo>
                  <a:lnTo>
                    <a:pt x="10140" y="261360"/>
                  </a:lnTo>
                  <a:lnTo>
                    <a:pt x="10266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8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66" y="240166"/>
                  </a:lnTo>
                  <a:lnTo>
                    <a:pt x="10140" y="239157"/>
                  </a:lnTo>
                  <a:lnTo>
                    <a:pt x="10014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4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22" y="340384"/>
                  </a:moveTo>
                  <a:lnTo>
                    <a:pt x="4848" y="340485"/>
                  </a:lnTo>
                  <a:lnTo>
                    <a:pt x="4582" y="340653"/>
                  </a:lnTo>
                  <a:lnTo>
                    <a:pt x="4316" y="340855"/>
                  </a:lnTo>
                  <a:lnTo>
                    <a:pt x="4050" y="341124"/>
                  </a:lnTo>
                  <a:lnTo>
                    <a:pt x="3799" y="341426"/>
                  </a:lnTo>
                  <a:lnTo>
                    <a:pt x="3548" y="341797"/>
                  </a:lnTo>
                  <a:lnTo>
                    <a:pt x="3304" y="342200"/>
                  </a:lnTo>
                  <a:lnTo>
                    <a:pt x="3060" y="342671"/>
                  </a:lnTo>
                  <a:lnTo>
                    <a:pt x="2831" y="343209"/>
                  </a:lnTo>
                  <a:lnTo>
                    <a:pt x="2602" y="343748"/>
                  </a:lnTo>
                  <a:lnTo>
                    <a:pt x="2387" y="344387"/>
                  </a:lnTo>
                  <a:lnTo>
                    <a:pt x="2173" y="345026"/>
                  </a:lnTo>
                  <a:lnTo>
                    <a:pt x="1966" y="345733"/>
                  </a:lnTo>
                  <a:lnTo>
                    <a:pt x="1774" y="346439"/>
                  </a:lnTo>
                  <a:lnTo>
                    <a:pt x="1589" y="347213"/>
                  </a:lnTo>
                  <a:lnTo>
                    <a:pt x="1404" y="348054"/>
                  </a:lnTo>
                  <a:lnTo>
                    <a:pt x="1234" y="348895"/>
                  </a:lnTo>
                  <a:lnTo>
                    <a:pt x="1079" y="349770"/>
                  </a:lnTo>
                  <a:lnTo>
                    <a:pt x="924" y="350678"/>
                  </a:lnTo>
                  <a:lnTo>
                    <a:pt x="784" y="351620"/>
                  </a:lnTo>
                  <a:lnTo>
                    <a:pt x="658" y="352595"/>
                  </a:lnTo>
                  <a:lnTo>
                    <a:pt x="532" y="353605"/>
                  </a:lnTo>
                  <a:lnTo>
                    <a:pt x="429" y="354648"/>
                  </a:lnTo>
                  <a:lnTo>
                    <a:pt x="333" y="355724"/>
                  </a:lnTo>
                  <a:lnTo>
                    <a:pt x="244" y="356801"/>
                  </a:lnTo>
                  <a:lnTo>
                    <a:pt x="170" y="357911"/>
                  </a:lnTo>
                  <a:lnTo>
                    <a:pt x="111" y="359021"/>
                  </a:lnTo>
                  <a:lnTo>
                    <a:pt x="67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7" y="367263"/>
                  </a:lnTo>
                  <a:lnTo>
                    <a:pt x="111" y="368407"/>
                  </a:lnTo>
                  <a:lnTo>
                    <a:pt x="170" y="369517"/>
                  </a:lnTo>
                  <a:lnTo>
                    <a:pt x="244" y="370627"/>
                  </a:lnTo>
                  <a:lnTo>
                    <a:pt x="333" y="371704"/>
                  </a:lnTo>
                  <a:lnTo>
                    <a:pt x="429" y="372780"/>
                  </a:lnTo>
                  <a:lnTo>
                    <a:pt x="532" y="373823"/>
                  </a:lnTo>
                  <a:lnTo>
                    <a:pt x="658" y="374799"/>
                  </a:lnTo>
                  <a:lnTo>
                    <a:pt x="784" y="375808"/>
                  </a:lnTo>
                  <a:lnTo>
                    <a:pt x="924" y="376750"/>
                  </a:lnTo>
                  <a:lnTo>
                    <a:pt x="1079" y="377658"/>
                  </a:lnTo>
                  <a:lnTo>
                    <a:pt x="1234" y="378533"/>
                  </a:lnTo>
                  <a:lnTo>
                    <a:pt x="1404" y="379374"/>
                  </a:lnTo>
                  <a:lnTo>
                    <a:pt x="1589" y="380215"/>
                  </a:lnTo>
                  <a:lnTo>
                    <a:pt x="1774" y="380989"/>
                  </a:lnTo>
                  <a:lnTo>
                    <a:pt x="1966" y="381695"/>
                  </a:lnTo>
                  <a:lnTo>
                    <a:pt x="2173" y="382402"/>
                  </a:lnTo>
                  <a:lnTo>
                    <a:pt x="2387" y="383041"/>
                  </a:lnTo>
                  <a:lnTo>
                    <a:pt x="2602" y="383680"/>
                  </a:lnTo>
                  <a:lnTo>
                    <a:pt x="2831" y="384218"/>
                  </a:lnTo>
                  <a:lnTo>
                    <a:pt x="3060" y="384757"/>
                  </a:lnTo>
                  <a:lnTo>
                    <a:pt x="3304" y="385228"/>
                  </a:lnTo>
                  <a:lnTo>
                    <a:pt x="3548" y="385631"/>
                  </a:lnTo>
                  <a:lnTo>
                    <a:pt x="3799" y="386001"/>
                  </a:lnTo>
                  <a:lnTo>
                    <a:pt x="4050" y="386304"/>
                  </a:lnTo>
                  <a:lnTo>
                    <a:pt x="4316" y="386573"/>
                  </a:lnTo>
                  <a:lnTo>
                    <a:pt x="4582" y="386775"/>
                  </a:lnTo>
                  <a:lnTo>
                    <a:pt x="4848" y="386943"/>
                  </a:lnTo>
                  <a:lnTo>
                    <a:pt x="5122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4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4" y="375808"/>
                  </a:lnTo>
                  <a:lnTo>
                    <a:pt x="10140" y="374799"/>
                  </a:lnTo>
                  <a:lnTo>
                    <a:pt x="10266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8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66" y="353605"/>
                  </a:lnTo>
                  <a:lnTo>
                    <a:pt x="10140" y="352595"/>
                  </a:lnTo>
                  <a:lnTo>
                    <a:pt x="10014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4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403" y="453822"/>
                  </a:moveTo>
                  <a:lnTo>
                    <a:pt x="5122" y="453856"/>
                  </a:lnTo>
                  <a:lnTo>
                    <a:pt x="4848" y="453957"/>
                  </a:lnTo>
                  <a:lnTo>
                    <a:pt x="4582" y="454092"/>
                  </a:lnTo>
                  <a:lnTo>
                    <a:pt x="4316" y="454293"/>
                  </a:lnTo>
                  <a:lnTo>
                    <a:pt x="4050" y="454562"/>
                  </a:lnTo>
                  <a:lnTo>
                    <a:pt x="3799" y="454865"/>
                  </a:lnTo>
                  <a:lnTo>
                    <a:pt x="3548" y="455235"/>
                  </a:lnTo>
                  <a:lnTo>
                    <a:pt x="3304" y="455639"/>
                  </a:lnTo>
                  <a:lnTo>
                    <a:pt x="3060" y="456110"/>
                  </a:lnTo>
                  <a:lnTo>
                    <a:pt x="2831" y="456615"/>
                  </a:lnTo>
                  <a:lnTo>
                    <a:pt x="2602" y="457153"/>
                  </a:lnTo>
                  <a:lnTo>
                    <a:pt x="2387" y="457758"/>
                  </a:lnTo>
                  <a:lnTo>
                    <a:pt x="2173" y="458398"/>
                  </a:lnTo>
                  <a:lnTo>
                    <a:pt x="1966" y="459104"/>
                  </a:lnTo>
                  <a:lnTo>
                    <a:pt x="1774" y="459811"/>
                  </a:lnTo>
                  <a:lnTo>
                    <a:pt x="1589" y="460584"/>
                  </a:lnTo>
                  <a:lnTo>
                    <a:pt x="1404" y="461392"/>
                  </a:lnTo>
                  <a:lnTo>
                    <a:pt x="1234" y="462233"/>
                  </a:lnTo>
                  <a:lnTo>
                    <a:pt x="1079" y="463141"/>
                  </a:lnTo>
                  <a:lnTo>
                    <a:pt x="924" y="464049"/>
                  </a:lnTo>
                  <a:lnTo>
                    <a:pt x="784" y="464991"/>
                  </a:lnTo>
                  <a:lnTo>
                    <a:pt x="658" y="465967"/>
                  </a:lnTo>
                  <a:lnTo>
                    <a:pt x="532" y="466976"/>
                  </a:lnTo>
                  <a:lnTo>
                    <a:pt x="429" y="468019"/>
                  </a:lnTo>
                  <a:lnTo>
                    <a:pt x="333" y="469062"/>
                  </a:lnTo>
                  <a:lnTo>
                    <a:pt x="244" y="470172"/>
                  </a:lnTo>
                  <a:lnTo>
                    <a:pt x="170" y="471282"/>
                  </a:lnTo>
                  <a:lnTo>
                    <a:pt x="111" y="472426"/>
                  </a:lnTo>
                  <a:lnTo>
                    <a:pt x="67" y="473570"/>
                  </a:lnTo>
                  <a:lnTo>
                    <a:pt x="30" y="474747"/>
                  </a:lnTo>
                  <a:lnTo>
                    <a:pt x="8" y="475958"/>
                  </a:lnTo>
                  <a:lnTo>
                    <a:pt x="0" y="477170"/>
                  </a:lnTo>
                  <a:lnTo>
                    <a:pt x="8" y="478381"/>
                  </a:lnTo>
                  <a:lnTo>
                    <a:pt x="30" y="479558"/>
                  </a:lnTo>
                  <a:lnTo>
                    <a:pt x="67" y="480702"/>
                  </a:lnTo>
                  <a:lnTo>
                    <a:pt x="111" y="481879"/>
                  </a:lnTo>
                  <a:lnTo>
                    <a:pt x="170" y="482989"/>
                  </a:lnTo>
                  <a:lnTo>
                    <a:pt x="244" y="484100"/>
                  </a:lnTo>
                  <a:lnTo>
                    <a:pt x="333" y="485176"/>
                  </a:lnTo>
                  <a:lnTo>
                    <a:pt x="429" y="486253"/>
                  </a:lnTo>
                  <a:lnTo>
                    <a:pt x="532" y="487262"/>
                  </a:lnTo>
                  <a:lnTo>
                    <a:pt x="658" y="488271"/>
                  </a:lnTo>
                  <a:lnTo>
                    <a:pt x="784" y="489247"/>
                  </a:lnTo>
                  <a:lnTo>
                    <a:pt x="924" y="490189"/>
                  </a:lnTo>
                  <a:lnTo>
                    <a:pt x="1079" y="491131"/>
                  </a:lnTo>
                  <a:lnTo>
                    <a:pt x="1234" y="492005"/>
                  </a:lnTo>
                  <a:lnTo>
                    <a:pt x="1404" y="492846"/>
                  </a:lnTo>
                  <a:lnTo>
                    <a:pt x="1589" y="493654"/>
                  </a:lnTo>
                  <a:lnTo>
                    <a:pt x="1774" y="494428"/>
                  </a:lnTo>
                  <a:lnTo>
                    <a:pt x="1966" y="495168"/>
                  </a:lnTo>
                  <a:lnTo>
                    <a:pt x="2173" y="495874"/>
                  </a:lnTo>
                  <a:lnTo>
                    <a:pt x="2387" y="496513"/>
                  </a:lnTo>
                  <a:lnTo>
                    <a:pt x="2602" y="497119"/>
                  </a:lnTo>
                  <a:lnTo>
                    <a:pt x="2831" y="497691"/>
                  </a:lnTo>
                  <a:lnTo>
                    <a:pt x="3060" y="498195"/>
                  </a:lnTo>
                  <a:lnTo>
                    <a:pt x="3304" y="498666"/>
                  </a:lnTo>
                  <a:lnTo>
                    <a:pt x="3548" y="499104"/>
                  </a:lnTo>
                  <a:lnTo>
                    <a:pt x="3799" y="499474"/>
                  </a:lnTo>
                  <a:lnTo>
                    <a:pt x="4050" y="499777"/>
                  </a:lnTo>
                  <a:lnTo>
                    <a:pt x="4316" y="500046"/>
                  </a:lnTo>
                  <a:lnTo>
                    <a:pt x="4582" y="500248"/>
                  </a:lnTo>
                  <a:lnTo>
                    <a:pt x="4848" y="500382"/>
                  </a:lnTo>
                  <a:lnTo>
                    <a:pt x="5122" y="500483"/>
                  </a:lnTo>
                  <a:lnTo>
                    <a:pt x="5403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74"/>
                  </a:lnTo>
                  <a:lnTo>
                    <a:pt x="8824" y="495168"/>
                  </a:lnTo>
                  <a:lnTo>
                    <a:pt x="9024" y="494428"/>
                  </a:lnTo>
                  <a:lnTo>
                    <a:pt x="9209" y="493654"/>
                  </a:lnTo>
                  <a:lnTo>
                    <a:pt x="9386" y="492846"/>
                  </a:lnTo>
                  <a:lnTo>
                    <a:pt x="9556" y="492005"/>
                  </a:lnTo>
                  <a:lnTo>
                    <a:pt x="9719" y="491131"/>
                  </a:lnTo>
                  <a:lnTo>
                    <a:pt x="9874" y="490189"/>
                  </a:lnTo>
                  <a:lnTo>
                    <a:pt x="10014" y="489247"/>
                  </a:lnTo>
                  <a:lnTo>
                    <a:pt x="10140" y="488271"/>
                  </a:lnTo>
                  <a:lnTo>
                    <a:pt x="10266" y="487262"/>
                  </a:lnTo>
                  <a:lnTo>
                    <a:pt x="10369" y="486253"/>
                  </a:lnTo>
                  <a:lnTo>
                    <a:pt x="10465" y="485176"/>
                  </a:lnTo>
                  <a:lnTo>
                    <a:pt x="10554" y="484100"/>
                  </a:lnTo>
                  <a:lnTo>
                    <a:pt x="10628" y="482989"/>
                  </a:lnTo>
                  <a:lnTo>
                    <a:pt x="10687" y="481879"/>
                  </a:lnTo>
                  <a:lnTo>
                    <a:pt x="10731" y="480702"/>
                  </a:lnTo>
                  <a:lnTo>
                    <a:pt x="10768" y="479558"/>
                  </a:lnTo>
                  <a:lnTo>
                    <a:pt x="10790" y="478381"/>
                  </a:lnTo>
                  <a:lnTo>
                    <a:pt x="10798" y="477170"/>
                  </a:lnTo>
                  <a:lnTo>
                    <a:pt x="10790" y="475958"/>
                  </a:lnTo>
                  <a:lnTo>
                    <a:pt x="10768" y="474747"/>
                  </a:lnTo>
                  <a:lnTo>
                    <a:pt x="10731" y="473570"/>
                  </a:lnTo>
                  <a:lnTo>
                    <a:pt x="10687" y="472426"/>
                  </a:lnTo>
                  <a:lnTo>
                    <a:pt x="10628" y="471282"/>
                  </a:lnTo>
                  <a:lnTo>
                    <a:pt x="10554" y="470172"/>
                  </a:lnTo>
                  <a:lnTo>
                    <a:pt x="10465" y="469062"/>
                  </a:lnTo>
                  <a:lnTo>
                    <a:pt x="10369" y="468019"/>
                  </a:lnTo>
                  <a:lnTo>
                    <a:pt x="10266" y="466976"/>
                  </a:lnTo>
                  <a:lnTo>
                    <a:pt x="10140" y="465967"/>
                  </a:lnTo>
                  <a:lnTo>
                    <a:pt x="10014" y="464991"/>
                  </a:lnTo>
                  <a:lnTo>
                    <a:pt x="9874" y="464049"/>
                  </a:lnTo>
                  <a:lnTo>
                    <a:pt x="9719" y="463141"/>
                  </a:lnTo>
                  <a:lnTo>
                    <a:pt x="9556" y="462233"/>
                  </a:lnTo>
                  <a:lnTo>
                    <a:pt x="9386" y="461392"/>
                  </a:lnTo>
                  <a:lnTo>
                    <a:pt x="9209" y="460584"/>
                  </a:lnTo>
                  <a:lnTo>
                    <a:pt x="9024" y="459811"/>
                  </a:lnTo>
                  <a:lnTo>
                    <a:pt x="8824" y="459104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403" y="453822"/>
                  </a:lnTo>
                  <a:close/>
                  <a:moveTo>
                    <a:pt x="5122" y="567059"/>
                  </a:moveTo>
                  <a:lnTo>
                    <a:pt x="4848" y="567160"/>
                  </a:lnTo>
                  <a:lnTo>
                    <a:pt x="4582" y="567328"/>
                  </a:lnTo>
                  <a:lnTo>
                    <a:pt x="4316" y="567530"/>
                  </a:lnTo>
                  <a:lnTo>
                    <a:pt x="4050" y="567766"/>
                  </a:lnTo>
                  <a:lnTo>
                    <a:pt x="3799" y="568102"/>
                  </a:lnTo>
                  <a:lnTo>
                    <a:pt x="3548" y="568472"/>
                  </a:lnTo>
                  <a:lnTo>
                    <a:pt x="3304" y="568876"/>
                  </a:lnTo>
                  <a:lnTo>
                    <a:pt x="3060" y="569347"/>
                  </a:lnTo>
                  <a:lnTo>
                    <a:pt x="2831" y="569885"/>
                  </a:lnTo>
                  <a:lnTo>
                    <a:pt x="2602" y="570423"/>
                  </a:lnTo>
                  <a:lnTo>
                    <a:pt x="2387" y="571029"/>
                  </a:lnTo>
                  <a:lnTo>
                    <a:pt x="2173" y="571702"/>
                  </a:lnTo>
                  <a:lnTo>
                    <a:pt x="1966" y="572408"/>
                  </a:lnTo>
                  <a:lnTo>
                    <a:pt x="1774" y="573115"/>
                  </a:lnTo>
                  <a:lnTo>
                    <a:pt x="1589" y="573889"/>
                  </a:lnTo>
                  <a:lnTo>
                    <a:pt x="1404" y="574730"/>
                  </a:lnTo>
                  <a:lnTo>
                    <a:pt x="1234" y="575571"/>
                  </a:lnTo>
                  <a:lnTo>
                    <a:pt x="1079" y="576445"/>
                  </a:lnTo>
                  <a:lnTo>
                    <a:pt x="924" y="577354"/>
                  </a:lnTo>
                  <a:lnTo>
                    <a:pt x="784" y="578296"/>
                  </a:lnTo>
                  <a:lnTo>
                    <a:pt x="658" y="579271"/>
                  </a:lnTo>
                  <a:lnTo>
                    <a:pt x="532" y="580280"/>
                  </a:lnTo>
                  <a:lnTo>
                    <a:pt x="429" y="581323"/>
                  </a:lnTo>
                  <a:lnTo>
                    <a:pt x="333" y="582400"/>
                  </a:lnTo>
                  <a:lnTo>
                    <a:pt x="244" y="583476"/>
                  </a:lnTo>
                  <a:lnTo>
                    <a:pt x="170" y="584586"/>
                  </a:lnTo>
                  <a:lnTo>
                    <a:pt x="111" y="585697"/>
                  </a:lnTo>
                  <a:lnTo>
                    <a:pt x="67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7" y="593972"/>
                  </a:lnTo>
                  <a:lnTo>
                    <a:pt x="111" y="595150"/>
                  </a:lnTo>
                  <a:lnTo>
                    <a:pt x="170" y="596294"/>
                  </a:lnTo>
                  <a:lnTo>
                    <a:pt x="244" y="597404"/>
                  </a:lnTo>
                  <a:lnTo>
                    <a:pt x="333" y="598480"/>
                  </a:lnTo>
                  <a:lnTo>
                    <a:pt x="429" y="599557"/>
                  </a:lnTo>
                  <a:lnTo>
                    <a:pt x="532" y="600600"/>
                  </a:lnTo>
                  <a:lnTo>
                    <a:pt x="658" y="601609"/>
                  </a:lnTo>
                  <a:lnTo>
                    <a:pt x="784" y="602585"/>
                  </a:lnTo>
                  <a:lnTo>
                    <a:pt x="924" y="603527"/>
                  </a:lnTo>
                  <a:lnTo>
                    <a:pt x="1079" y="604435"/>
                  </a:lnTo>
                  <a:lnTo>
                    <a:pt x="1234" y="605310"/>
                  </a:lnTo>
                  <a:lnTo>
                    <a:pt x="1404" y="606151"/>
                  </a:lnTo>
                  <a:lnTo>
                    <a:pt x="1589" y="606958"/>
                  </a:lnTo>
                  <a:lnTo>
                    <a:pt x="1774" y="607732"/>
                  </a:lnTo>
                  <a:lnTo>
                    <a:pt x="1966" y="608472"/>
                  </a:lnTo>
                  <a:lnTo>
                    <a:pt x="2173" y="609145"/>
                  </a:lnTo>
                  <a:lnTo>
                    <a:pt x="2387" y="609784"/>
                  </a:lnTo>
                  <a:lnTo>
                    <a:pt x="2602" y="610389"/>
                  </a:lnTo>
                  <a:lnTo>
                    <a:pt x="2831" y="610961"/>
                  </a:lnTo>
                  <a:lnTo>
                    <a:pt x="3060" y="611466"/>
                  </a:lnTo>
                  <a:lnTo>
                    <a:pt x="3304" y="611937"/>
                  </a:lnTo>
                  <a:lnTo>
                    <a:pt x="3548" y="612341"/>
                  </a:lnTo>
                  <a:lnTo>
                    <a:pt x="3799" y="612711"/>
                  </a:lnTo>
                  <a:lnTo>
                    <a:pt x="4050" y="613013"/>
                  </a:lnTo>
                  <a:lnTo>
                    <a:pt x="4316" y="613249"/>
                  </a:lnTo>
                  <a:lnTo>
                    <a:pt x="4582" y="613451"/>
                  </a:lnTo>
                  <a:lnTo>
                    <a:pt x="4848" y="613619"/>
                  </a:lnTo>
                  <a:lnTo>
                    <a:pt x="5122" y="613686"/>
                  </a:lnTo>
                  <a:lnTo>
                    <a:pt x="5403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4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4" y="602585"/>
                  </a:lnTo>
                  <a:lnTo>
                    <a:pt x="10140" y="601609"/>
                  </a:lnTo>
                  <a:lnTo>
                    <a:pt x="10266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8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66" y="580280"/>
                  </a:lnTo>
                  <a:lnTo>
                    <a:pt x="10140" y="579271"/>
                  </a:lnTo>
                  <a:lnTo>
                    <a:pt x="10014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4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43;p3"/>
            <p:cNvSpPr/>
            <p:nvPr/>
          </p:nvSpPr>
          <p:spPr>
            <a:xfrm>
              <a:off x="11379817" y="3272898"/>
              <a:ext cx="55636" cy="876085"/>
            </a:xfrm>
            <a:custGeom>
              <a:avLst/>
              <a:gdLst/>
              <a:ahLst/>
              <a:cxnLst/>
              <a:rect l="l" t="t" r="r" b="b"/>
              <a:pathLst>
                <a:path w="10798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302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82" y="1850"/>
                  </a:lnTo>
                  <a:lnTo>
                    <a:pt x="3038" y="2321"/>
                  </a:lnTo>
                  <a:lnTo>
                    <a:pt x="2809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7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10" y="10328"/>
                  </a:lnTo>
                  <a:lnTo>
                    <a:pt x="769" y="11270"/>
                  </a:lnTo>
                  <a:lnTo>
                    <a:pt x="644" y="12245"/>
                  </a:lnTo>
                  <a:lnTo>
                    <a:pt x="525" y="13255"/>
                  </a:lnTo>
                  <a:lnTo>
                    <a:pt x="422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1" y="18671"/>
                  </a:lnTo>
                  <a:lnTo>
                    <a:pt x="60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60" y="26879"/>
                  </a:lnTo>
                  <a:lnTo>
                    <a:pt x="111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22" y="32397"/>
                  </a:lnTo>
                  <a:lnTo>
                    <a:pt x="525" y="33440"/>
                  </a:lnTo>
                  <a:lnTo>
                    <a:pt x="644" y="34449"/>
                  </a:lnTo>
                  <a:lnTo>
                    <a:pt x="769" y="35424"/>
                  </a:lnTo>
                  <a:lnTo>
                    <a:pt x="910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7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9" y="43868"/>
                  </a:lnTo>
                  <a:lnTo>
                    <a:pt x="3038" y="44373"/>
                  </a:lnTo>
                  <a:lnTo>
                    <a:pt x="3282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302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6999" y="45651"/>
                  </a:lnTo>
                  <a:lnTo>
                    <a:pt x="7251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7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25" y="42052"/>
                  </a:lnTo>
                  <a:lnTo>
                    <a:pt x="8825" y="41345"/>
                  </a:lnTo>
                  <a:lnTo>
                    <a:pt x="9024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74" y="36366"/>
                  </a:lnTo>
                  <a:lnTo>
                    <a:pt x="10015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54" y="30277"/>
                  </a:lnTo>
                  <a:lnTo>
                    <a:pt x="10628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8" y="17527"/>
                  </a:lnTo>
                  <a:lnTo>
                    <a:pt x="10554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15" y="11270"/>
                  </a:lnTo>
                  <a:lnTo>
                    <a:pt x="9874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24" y="6089"/>
                  </a:lnTo>
                  <a:lnTo>
                    <a:pt x="8825" y="5349"/>
                  </a:lnTo>
                  <a:lnTo>
                    <a:pt x="8625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7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1" y="1413"/>
                  </a:lnTo>
                  <a:lnTo>
                    <a:pt x="6999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302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82" y="115323"/>
                  </a:lnTo>
                  <a:lnTo>
                    <a:pt x="3038" y="115794"/>
                  </a:lnTo>
                  <a:lnTo>
                    <a:pt x="2809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7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10" y="123800"/>
                  </a:lnTo>
                  <a:lnTo>
                    <a:pt x="769" y="124742"/>
                  </a:lnTo>
                  <a:lnTo>
                    <a:pt x="644" y="125718"/>
                  </a:lnTo>
                  <a:lnTo>
                    <a:pt x="525" y="126727"/>
                  </a:lnTo>
                  <a:lnTo>
                    <a:pt x="422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1" y="132110"/>
                  </a:lnTo>
                  <a:lnTo>
                    <a:pt x="60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60" y="140352"/>
                  </a:lnTo>
                  <a:lnTo>
                    <a:pt x="111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22" y="145869"/>
                  </a:lnTo>
                  <a:lnTo>
                    <a:pt x="525" y="146912"/>
                  </a:lnTo>
                  <a:lnTo>
                    <a:pt x="644" y="147921"/>
                  </a:lnTo>
                  <a:lnTo>
                    <a:pt x="769" y="148897"/>
                  </a:lnTo>
                  <a:lnTo>
                    <a:pt x="910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7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9" y="157341"/>
                  </a:lnTo>
                  <a:lnTo>
                    <a:pt x="3038" y="157845"/>
                  </a:lnTo>
                  <a:lnTo>
                    <a:pt x="3282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302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6999" y="159090"/>
                  </a:lnTo>
                  <a:lnTo>
                    <a:pt x="7251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7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25" y="155491"/>
                  </a:lnTo>
                  <a:lnTo>
                    <a:pt x="8825" y="154818"/>
                  </a:lnTo>
                  <a:lnTo>
                    <a:pt x="9024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74" y="149839"/>
                  </a:lnTo>
                  <a:lnTo>
                    <a:pt x="10015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54" y="143716"/>
                  </a:lnTo>
                  <a:lnTo>
                    <a:pt x="10628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8" y="131000"/>
                  </a:lnTo>
                  <a:lnTo>
                    <a:pt x="10554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15" y="124742"/>
                  </a:lnTo>
                  <a:lnTo>
                    <a:pt x="9874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24" y="119562"/>
                  </a:lnTo>
                  <a:lnTo>
                    <a:pt x="8825" y="118821"/>
                  </a:lnTo>
                  <a:lnTo>
                    <a:pt x="8625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7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1" y="114885"/>
                  </a:lnTo>
                  <a:lnTo>
                    <a:pt x="6999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302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82" y="228761"/>
                  </a:lnTo>
                  <a:lnTo>
                    <a:pt x="3038" y="229232"/>
                  </a:lnTo>
                  <a:lnTo>
                    <a:pt x="2809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7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10" y="237239"/>
                  </a:lnTo>
                  <a:lnTo>
                    <a:pt x="769" y="238181"/>
                  </a:lnTo>
                  <a:lnTo>
                    <a:pt x="644" y="239157"/>
                  </a:lnTo>
                  <a:lnTo>
                    <a:pt x="525" y="240166"/>
                  </a:lnTo>
                  <a:lnTo>
                    <a:pt x="422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1" y="245582"/>
                  </a:lnTo>
                  <a:lnTo>
                    <a:pt x="60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60" y="253824"/>
                  </a:lnTo>
                  <a:lnTo>
                    <a:pt x="111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22" y="259341"/>
                  </a:lnTo>
                  <a:lnTo>
                    <a:pt x="525" y="260384"/>
                  </a:lnTo>
                  <a:lnTo>
                    <a:pt x="644" y="261360"/>
                  </a:lnTo>
                  <a:lnTo>
                    <a:pt x="769" y="262336"/>
                  </a:lnTo>
                  <a:lnTo>
                    <a:pt x="910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7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9" y="270780"/>
                  </a:lnTo>
                  <a:lnTo>
                    <a:pt x="3038" y="271318"/>
                  </a:lnTo>
                  <a:lnTo>
                    <a:pt x="3282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302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6999" y="272563"/>
                  </a:lnTo>
                  <a:lnTo>
                    <a:pt x="7251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7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25" y="268963"/>
                  </a:lnTo>
                  <a:lnTo>
                    <a:pt x="8825" y="268256"/>
                  </a:lnTo>
                  <a:lnTo>
                    <a:pt x="9024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74" y="263311"/>
                  </a:lnTo>
                  <a:lnTo>
                    <a:pt x="10015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54" y="257188"/>
                  </a:lnTo>
                  <a:lnTo>
                    <a:pt x="10628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8" y="244438"/>
                  </a:lnTo>
                  <a:lnTo>
                    <a:pt x="10554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15" y="238181"/>
                  </a:lnTo>
                  <a:lnTo>
                    <a:pt x="9874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24" y="233000"/>
                  </a:lnTo>
                  <a:lnTo>
                    <a:pt x="8825" y="232260"/>
                  </a:lnTo>
                  <a:lnTo>
                    <a:pt x="8625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7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1" y="228358"/>
                  </a:lnTo>
                  <a:lnTo>
                    <a:pt x="6999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5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302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82" y="342200"/>
                  </a:lnTo>
                  <a:lnTo>
                    <a:pt x="3038" y="342671"/>
                  </a:lnTo>
                  <a:lnTo>
                    <a:pt x="2809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7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10" y="350678"/>
                  </a:lnTo>
                  <a:lnTo>
                    <a:pt x="769" y="351620"/>
                  </a:lnTo>
                  <a:lnTo>
                    <a:pt x="644" y="352595"/>
                  </a:lnTo>
                  <a:lnTo>
                    <a:pt x="525" y="353605"/>
                  </a:lnTo>
                  <a:lnTo>
                    <a:pt x="422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1" y="359021"/>
                  </a:lnTo>
                  <a:lnTo>
                    <a:pt x="60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60" y="367263"/>
                  </a:lnTo>
                  <a:lnTo>
                    <a:pt x="111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22" y="372780"/>
                  </a:lnTo>
                  <a:lnTo>
                    <a:pt x="525" y="373823"/>
                  </a:lnTo>
                  <a:lnTo>
                    <a:pt x="644" y="374799"/>
                  </a:lnTo>
                  <a:lnTo>
                    <a:pt x="769" y="375808"/>
                  </a:lnTo>
                  <a:lnTo>
                    <a:pt x="910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7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9" y="384218"/>
                  </a:lnTo>
                  <a:lnTo>
                    <a:pt x="3038" y="384757"/>
                  </a:lnTo>
                  <a:lnTo>
                    <a:pt x="3282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302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5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6999" y="386001"/>
                  </a:lnTo>
                  <a:lnTo>
                    <a:pt x="7251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7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25" y="382402"/>
                  </a:lnTo>
                  <a:lnTo>
                    <a:pt x="8825" y="381695"/>
                  </a:lnTo>
                  <a:lnTo>
                    <a:pt x="9024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74" y="376750"/>
                  </a:lnTo>
                  <a:lnTo>
                    <a:pt x="10015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54" y="370627"/>
                  </a:lnTo>
                  <a:lnTo>
                    <a:pt x="10628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8" y="357911"/>
                  </a:lnTo>
                  <a:lnTo>
                    <a:pt x="10554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15" y="351620"/>
                  </a:lnTo>
                  <a:lnTo>
                    <a:pt x="9874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24" y="346439"/>
                  </a:lnTo>
                  <a:lnTo>
                    <a:pt x="8825" y="345733"/>
                  </a:lnTo>
                  <a:lnTo>
                    <a:pt x="8625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7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1" y="341797"/>
                  </a:lnTo>
                  <a:lnTo>
                    <a:pt x="6999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302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82" y="455639"/>
                  </a:lnTo>
                  <a:lnTo>
                    <a:pt x="3038" y="456110"/>
                  </a:lnTo>
                  <a:lnTo>
                    <a:pt x="2809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7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10" y="463982"/>
                  </a:lnTo>
                  <a:lnTo>
                    <a:pt x="769" y="464924"/>
                  </a:lnTo>
                  <a:lnTo>
                    <a:pt x="644" y="465900"/>
                  </a:lnTo>
                  <a:lnTo>
                    <a:pt x="525" y="466875"/>
                  </a:lnTo>
                  <a:lnTo>
                    <a:pt x="422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1" y="472258"/>
                  </a:lnTo>
                  <a:lnTo>
                    <a:pt x="60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60" y="480534"/>
                  </a:lnTo>
                  <a:lnTo>
                    <a:pt x="111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22" y="486152"/>
                  </a:lnTo>
                  <a:lnTo>
                    <a:pt x="525" y="487195"/>
                  </a:lnTo>
                  <a:lnTo>
                    <a:pt x="644" y="488204"/>
                  </a:lnTo>
                  <a:lnTo>
                    <a:pt x="769" y="489179"/>
                  </a:lnTo>
                  <a:lnTo>
                    <a:pt x="910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7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9" y="497691"/>
                  </a:lnTo>
                  <a:lnTo>
                    <a:pt x="3038" y="498195"/>
                  </a:lnTo>
                  <a:lnTo>
                    <a:pt x="3282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302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6999" y="499474"/>
                  </a:lnTo>
                  <a:lnTo>
                    <a:pt x="7251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7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25" y="495840"/>
                  </a:lnTo>
                  <a:lnTo>
                    <a:pt x="8825" y="495134"/>
                  </a:lnTo>
                  <a:lnTo>
                    <a:pt x="9024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74" y="490155"/>
                  </a:lnTo>
                  <a:lnTo>
                    <a:pt x="10015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54" y="483965"/>
                  </a:lnTo>
                  <a:lnTo>
                    <a:pt x="10628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8" y="471148"/>
                  </a:lnTo>
                  <a:lnTo>
                    <a:pt x="10554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15" y="464924"/>
                  </a:lnTo>
                  <a:lnTo>
                    <a:pt x="9874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24" y="459811"/>
                  </a:lnTo>
                  <a:lnTo>
                    <a:pt x="8825" y="459070"/>
                  </a:lnTo>
                  <a:lnTo>
                    <a:pt x="8625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7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1" y="455235"/>
                  </a:lnTo>
                  <a:lnTo>
                    <a:pt x="6999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302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82" y="568876"/>
                  </a:lnTo>
                  <a:lnTo>
                    <a:pt x="3038" y="569347"/>
                  </a:lnTo>
                  <a:lnTo>
                    <a:pt x="2809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7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10" y="577354"/>
                  </a:lnTo>
                  <a:lnTo>
                    <a:pt x="769" y="578296"/>
                  </a:lnTo>
                  <a:lnTo>
                    <a:pt x="644" y="579271"/>
                  </a:lnTo>
                  <a:lnTo>
                    <a:pt x="525" y="580280"/>
                  </a:lnTo>
                  <a:lnTo>
                    <a:pt x="422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1" y="585697"/>
                  </a:lnTo>
                  <a:lnTo>
                    <a:pt x="60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60" y="593972"/>
                  </a:lnTo>
                  <a:lnTo>
                    <a:pt x="111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22" y="599557"/>
                  </a:lnTo>
                  <a:lnTo>
                    <a:pt x="525" y="600600"/>
                  </a:lnTo>
                  <a:lnTo>
                    <a:pt x="644" y="601609"/>
                  </a:lnTo>
                  <a:lnTo>
                    <a:pt x="769" y="602585"/>
                  </a:lnTo>
                  <a:lnTo>
                    <a:pt x="910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7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9" y="610961"/>
                  </a:lnTo>
                  <a:lnTo>
                    <a:pt x="3038" y="611466"/>
                  </a:lnTo>
                  <a:lnTo>
                    <a:pt x="3282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302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6999" y="612711"/>
                  </a:lnTo>
                  <a:lnTo>
                    <a:pt x="7251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7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25" y="609145"/>
                  </a:lnTo>
                  <a:lnTo>
                    <a:pt x="8825" y="608472"/>
                  </a:lnTo>
                  <a:lnTo>
                    <a:pt x="9024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74" y="603527"/>
                  </a:lnTo>
                  <a:lnTo>
                    <a:pt x="10015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54" y="597404"/>
                  </a:lnTo>
                  <a:lnTo>
                    <a:pt x="10628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8" y="584586"/>
                  </a:lnTo>
                  <a:lnTo>
                    <a:pt x="10554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15" y="578296"/>
                  </a:lnTo>
                  <a:lnTo>
                    <a:pt x="9874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24" y="573115"/>
                  </a:lnTo>
                  <a:lnTo>
                    <a:pt x="8825" y="572408"/>
                  </a:lnTo>
                  <a:lnTo>
                    <a:pt x="8625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7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1" y="568472"/>
                  </a:lnTo>
                  <a:lnTo>
                    <a:pt x="6999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44;p3"/>
            <p:cNvSpPr/>
            <p:nvPr/>
          </p:nvSpPr>
          <p:spPr>
            <a:xfrm>
              <a:off x="11515528" y="3272898"/>
              <a:ext cx="55642" cy="876085"/>
            </a:xfrm>
            <a:custGeom>
              <a:avLst/>
              <a:gdLst/>
              <a:ahLst/>
              <a:cxnLst/>
              <a:rect l="l" t="t" r="r" b="b"/>
              <a:pathLst>
                <a:path w="10799" h="613720" extrusionOk="0">
                  <a:moveTo>
                    <a:pt x="5396" y="0"/>
                  </a:moveTo>
                  <a:lnTo>
                    <a:pt x="5115" y="34"/>
                  </a:lnTo>
                  <a:lnTo>
                    <a:pt x="4842" y="135"/>
                  </a:lnTo>
                  <a:lnTo>
                    <a:pt x="4568" y="269"/>
                  </a:lnTo>
                  <a:lnTo>
                    <a:pt x="4295" y="471"/>
                  </a:lnTo>
                  <a:lnTo>
                    <a:pt x="4036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5" y="1850"/>
                  </a:lnTo>
                  <a:lnTo>
                    <a:pt x="3038" y="2321"/>
                  </a:lnTo>
                  <a:lnTo>
                    <a:pt x="2802" y="2826"/>
                  </a:lnTo>
                  <a:lnTo>
                    <a:pt x="2580" y="3398"/>
                  </a:lnTo>
                  <a:lnTo>
                    <a:pt x="2359" y="4003"/>
                  </a:lnTo>
                  <a:lnTo>
                    <a:pt x="2152" y="4643"/>
                  </a:lnTo>
                  <a:lnTo>
                    <a:pt x="1945" y="5349"/>
                  </a:lnTo>
                  <a:lnTo>
                    <a:pt x="1752" y="6089"/>
                  </a:lnTo>
                  <a:lnTo>
                    <a:pt x="1568" y="6863"/>
                  </a:lnTo>
                  <a:lnTo>
                    <a:pt x="1390" y="7670"/>
                  </a:lnTo>
                  <a:lnTo>
                    <a:pt x="1220" y="8511"/>
                  </a:lnTo>
                  <a:lnTo>
                    <a:pt x="1058" y="9420"/>
                  </a:lnTo>
                  <a:lnTo>
                    <a:pt x="910" y="10328"/>
                  </a:lnTo>
                  <a:lnTo>
                    <a:pt x="770" y="11270"/>
                  </a:lnTo>
                  <a:lnTo>
                    <a:pt x="644" y="12245"/>
                  </a:lnTo>
                  <a:lnTo>
                    <a:pt x="526" y="13255"/>
                  </a:lnTo>
                  <a:lnTo>
                    <a:pt x="415" y="14298"/>
                  </a:lnTo>
                  <a:lnTo>
                    <a:pt x="326" y="15340"/>
                  </a:lnTo>
                  <a:lnTo>
                    <a:pt x="237" y="16417"/>
                  </a:lnTo>
                  <a:lnTo>
                    <a:pt x="171" y="17527"/>
                  </a:lnTo>
                  <a:lnTo>
                    <a:pt x="112" y="18671"/>
                  </a:lnTo>
                  <a:lnTo>
                    <a:pt x="60" y="19815"/>
                  </a:lnTo>
                  <a:lnTo>
                    <a:pt x="31" y="20959"/>
                  </a:lnTo>
                  <a:lnTo>
                    <a:pt x="8" y="22136"/>
                  </a:lnTo>
                  <a:lnTo>
                    <a:pt x="1" y="23347"/>
                  </a:lnTo>
                  <a:lnTo>
                    <a:pt x="8" y="24558"/>
                  </a:lnTo>
                  <a:lnTo>
                    <a:pt x="31" y="25736"/>
                  </a:lnTo>
                  <a:lnTo>
                    <a:pt x="60" y="26879"/>
                  </a:lnTo>
                  <a:lnTo>
                    <a:pt x="112" y="28023"/>
                  </a:lnTo>
                  <a:lnTo>
                    <a:pt x="171" y="29167"/>
                  </a:lnTo>
                  <a:lnTo>
                    <a:pt x="237" y="30277"/>
                  </a:lnTo>
                  <a:lnTo>
                    <a:pt x="326" y="31354"/>
                  </a:lnTo>
                  <a:lnTo>
                    <a:pt x="415" y="32397"/>
                  </a:lnTo>
                  <a:lnTo>
                    <a:pt x="526" y="33440"/>
                  </a:lnTo>
                  <a:lnTo>
                    <a:pt x="644" y="34449"/>
                  </a:lnTo>
                  <a:lnTo>
                    <a:pt x="770" y="35424"/>
                  </a:lnTo>
                  <a:lnTo>
                    <a:pt x="910" y="36366"/>
                  </a:lnTo>
                  <a:lnTo>
                    <a:pt x="1058" y="37275"/>
                  </a:lnTo>
                  <a:lnTo>
                    <a:pt x="1220" y="38183"/>
                  </a:lnTo>
                  <a:lnTo>
                    <a:pt x="1390" y="39024"/>
                  </a:lnTo>
                  <a:lnTo>
                    <a:pt x="1568" y="39831"/>
                  </a:lnTo>
                  <a:lnTo>
                    <a:pt x="1752" y="40605"/>
                  </a:lnTo>
                  <a:lnTo>
                    <a:pt x="1945" y="41345"/>
                  </a:lnTo>
                  <a:lnTo>
                    <a:pt x="2152" y="42052"/>
                  </a:lnTo>
                  <a:lnTo>
                    <a:pt x="2359" y="42691"/>
                  </a:lnTo>
                  <a:lnTo>
                    <a:pt x="2580" y="43296"/>
                  </a:lnTo>
                  <a:lnTo>
                    <a:pt x="2802" y="43868"/>
                  </a:lnTo>
                  <a:lnTo>
                    <a:pt x="3038" y="44373"/>
                  </a:lnTo>
                  <a:lnTo>
                    <a:pt x="3275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6" y="45954"/>
                  </a:lnTo>
                  <a:lnTo>
                    <a:pt x="4295" y="46223"/>
                  </a:lnTo>
                  <a:lnTo>
                    <a:pt x="4568" y="46425"/>
                  </a:lnTo>
                  <a:lnTo>
                    <a:pt x="4842" y="46560"/>
                  </a:lnTo>
                  <a:lnTo>
                    <a:pt x="5115" y="46661"/>
                  </a:lnTo>
                  <a:lnTo>
                    <a:pt x="5396" y="46694"/>
                  </a:lnTo>
                  <a:lnTo>
                    <a:pt x="5677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1" y="45954"/>
                  </a:lnTo>
                  <a:lnTo>
                    <a:pt x="7000" y="45651"/>
                  </a:lnTo>
                  <a:lnTo>
                    <a:pt x="7251" y="45281"/>
                  </a:lnTo>
                  <a:lnTo>
                    <a:pt x="7495" y="44844"/>
                  </a:lnTo>
                  <a:lnTo>
                    <a:pt x="7731" y="44373"/>
                  </a:lnTo>
                  <a:lnTo>
                    <a:pt x="7968" y="43868"/>
                  </a:lnTo>
                  <a:lnTo>
                    <a:pt x="8190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5" y="41345"/>
                  </a:lnTo>
                  <a:lnTo>
                    <a:pt x="9025" y="40605"/>
                  </a:lnTo>
                  <a:lnTo>
                    <a:pt x="9209" y="39831"/>
                  </a:lnTo>
                  <a:lnTo>
                    <a:pt x="9387" y="39024"/>
                  </a:lnTo>
                  <a:lnTo>
                    <a:pt x="9557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8" y="35424"/>
                  </a:lnTo>
                  <a:lnTo>
                    <a:pt x="10141" y="34449"/>
                  </a:lnTo>
                  <a:lnTo>
                    <a:pt x="10259" y="33440"/>
                  </a:lnTo>
                  <a:lnTo>
                    <a:pt x="10370" y="32397"/>
                  </a:lnTo>
                  <a:lnTo>
                    <a:pt x="10466" y="31354"/>
                  </a:lnTo>
                  <a:lnTo>
                    <a:pt x="10554" y="30277"/>
                  </a:lnTo>
                  <a:lnTo>
                    <a:pt x="10621" y="29167"/>
                  </a:lnTo>
                  <a:lnTo>
                    <a:pt x="10687" y="28023"/>
                  </a:lnTo>
                  <a:lnTo>
                    <a:pt x="10732" y="26879"/>
                  </a:lnTo>
                  <a:lnTo>
                    <a:pt x="10769" y="25736"/>
                  </a:lnTo>
                  <a:lnTo>
                    <a:pt x="10791" y="24558"/>
                  </a:lnTo>
                  <a:lnTo>
                    <a:pt x="10798" y="23347"/>
                  </a:lnTo>
                  <a:lnTo>
                    <a:pt x="10791" y="22136"/>
                  </a:lnTo>
                  <a:lnTo>
                    <a:pt x="10769" y="20959"/>
                  </a:lnTo>
                  <a:lnTo>
                    <a:pt x="10732" y="19815"/>
                  </a:lnTo>
                  <a:lnTo>
                    <a:pt x="10687" y="18671"/>
                  </a:lnTo>
                  <a:lnTo>
                    <a:pt x="10621" y="17527"/>
                  </a:lnTo>
                  <a:lnTo>
                    <a:pt x="10554" y="16417"/>
                  </a:lnTo>
                  <a:lnTo>
                    <a:pt x="10466" y="15340"/>
                  </a:lnTo>
                  <a:lnTo>
                    <a:pt x="10370" y="14298"/>
                  </a:lnTo>
                  <a:lnTo>
                    <a:pt x="10259" y="13255"/>
                  </a:lnTo>
                  <a:lnTo>
                    <a:pt x="10141" y="12245"/>
                  </a:lnTo>
                  <a:lnTo>
                    <a:pt x="10008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7" y="8511"/>
                  </a:lnTo>
                  <a:lnTo>
                    <a:pt x="9387" y="7670"/>
                  </a:lnTo>
                  <a:lnTo>
                    <a:pt x="9209" y="6863"/>
                  </a:lnTo>
                  <a:lnTo>
                    <a:pt x="9025" y="6089"/>
                  </a:lnTo>
                  <a:lnTo>
                    <a:pt x="8825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90" y="3398"/>
                  </a:lnTo>
                  <a:lnTo>
                    <a:pt x="7968" y="2826"/>
                  </a:lnTo>
                  <a:lnTo>
                    <a:pt x="7731" y="2321"/>
                  </a:lnTo>
                  <a:lnTo>
                    <a:pt x="7495" y="1850"/>
                  </a:lnTo>
                  <a:lnTo>
                    <a:pt x="7251" y="1413"/>
                  </a:lnTo>
                  <a:lnTo>
                    <a:pt x="7000" y="1043"/>
                  </a:lnTo>
                  <a:lnTo>
                    <a:pt x="6741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7" y="34"/>
                  </a:lnTo>
                  <a:lnTo>
                    <a:pt x="5396" y="0"/>
                  </a:lnTo>
                  <a:close/>
                  <a:moveTo>
                    <a:pt x="5396" y="113472"/>
                  </a:moveTo>
                  <a:lnTo>
                    <a:pt x="5115" y="113506"/>
                  </a:lnTo>
                  <a:lnTo>
                    <a:pt x="4842" y="113573"/>
                  </a:lnTo>
                  <a:lnTo>
                    <a:pt x="4568" y="113742"/>
                  </a:lnTo>
                  <a:lnTo>
                    <a:pt x="4295" y="113943"/>
                  </a:lnTo>
                  <a:lnTo>
                    <a:pt x="4036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5" y="115323"/>
                  </a:lnTo>
                  <a:lnTo>
                    <a:pt x="3038" y="115794"/>
                  </a:lnTo>
                  <a:lnTo>
                    <a:pt x="2802" y="116298"/>
                  </a:lnTo>
                  <a:lnTo>
                    <a:pt x="2580" y="116870"/>
                  </a:lnTo>
                  <a:lnTo>
                    <a:pt x="2359" y="117476"/>
                  </a:lnTo>
                  <a:lnTo>
                    <a:pt x="2152" y="118115"/>
                  </a:lnTo>
                  <a:lnTo>
                    <a:pt x="1945" y="118821"/>
                  </a:lnTo>
                  <a:lnTo>
                    <a:pt x="1752" y="119562"/>
                  </a:lnTo>
                  <a:lnTo>
                    <a:pt x="1568" y="120335"/>
                  </a:lnTo>
                  <a:lnTo>
                    <a:pt x="1390" y="121143"/>
                  </a:lnTo>
                  <a:lnTo>
                    <a:pt x="1220" y="121984"/>
                  </a:lnTo>
                  <a:lnTo>
                    <a:pt x="1058" y="122858"/>
                  </a:lnTo>
                  <a:lnTo>
                    <a:pt x="910" y="123800"/>
                  </a:lnTo>
                  <a:lnTo>
                    <a:pt x="770" y="124742"/>
                  </a:lnTo>
                  <a:lnTo>
                    <a:pt x="644" y="125718"/>
                  </a:lnTo>
                  <a:lnTo>
                    <a:pt x="526" y="126727"/>
                  </a:lnTo>
                  <a:lnTo>
                    <a:pt x="415" y="127736"/>
                  </a:lnTo>
                  <a:lnTo>
                    <a:pt x="326" y="128813"/>
                  </a:lnTo>
                  <a:lnTo>
                    <a:pt x="237" y="129889"/>
                  </a:lnTo>
                  <a:lnTo>
                    <a:pt x="171" y="131000"/>
                  </a:lnTo>
                  <a:lnTo>
                    <a:pt x="112" y="132110"/>
                  </a:lnTo>
                  <a:lnTo>
                    <a:pt x="60" y="133254"/>
                  </a:lnTo>
                  <a:lnTo>
                    <a:pt x="31" y="134431"/>
                  </a:lnTo>
                  <a:lnTo>
                    <a:pt x="8" y="135608"/>
                  </a:lnTo>
                  <a:lnTo>
                    <a:pt x="1" y="136820"/>
                  </a:lnTo>
                  <a:lnTo>
                    <a:pt x="8" y="137997"/>
                  </a:lnTo>
                  <a:lnTo>
                    <a:pt x="31" y="139174"/>
                  </a:lnTo>
                  <a:lnTo>
                    <a:pt x="60" y="140352"/>
                  </a:lnTo>
                  <a:lnTo>
                    <a:pt x="112" y="141496"/>
                  </a:lnTo>
                  <a:lnTo>
                    <a:pt x="171" y="142640"/>
                  </a:lnTo>
                  <a:lnTo>
                    <a:pt x="237" y="143716"/>
                  </a:lnTo>
                  <a:lnTo>
                    <a:pt x="326" y="144826"/>
                  </a:lnTo>
                  <a:lnTo>
                    <a:pt x="415" y="145869"/>
                  </a:lnTo>
                  <a:lnTo>
                    <a:pt x="526" y="146912"/>
                  </a:lnTo>
                  <a:lnTo>
                    <a:pt x="644" y="147921"/>
                  </a:lnTo>
                  <a:lnTo>
                    <a:pt x="770" y="148897"/>
                  </a:lnTo>
                  <a:lnTo>
                    <a:pt x="910" y="149839"/>
                  </a:lnTo>
                  <a:lnTo>
                    <a:pt x="1058" y="150747"/>
                  </a:lnTo>
                  <a:lnTo>
                    <a:pt x="1220" y="151622"/>
                  </a:lnTo>
                  <a:lnTo>
                    <a:pt x="1390" y="152496"/>
                  </a:lnTo>
                  <a:lnTo>
                    <a:pt x="1568" y="153304"/>
                  </a:lnTo>
                  <a:lnTo>
                    <a:pt x="1752" y="154078"/>
                  </a:lnTo>
                  <a:lnTo>
                    <a:pt x="1945" y="154818"/>
                  </a:lnTo>
                  <a:lnTo>
                    <a:pt x="2152" y="155491"/>
                  </a:lnTo>
                  <a:lnTo>
                    <a:pt x="2359" y="156163"/>
                  </a:lnTo>
                  <a:lnTo>
                    <a:pt x="2580" y="156769"/>
                  </a:lnTo>
                  <a:lnTo>
                    <a:pt x="2802" y="157341"/>
                  </a:lnTo>
                  <a:lnTo>
                    <a:pt x="3038" y="157845"/>
                  </a:lnTo>
                  <a:lnTo>
                    <a:pt x="3275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6" y="159427"/>
                  </a:lnTo>
                  <a:lnTo>
                    <a:pt x="4295" y="159696"/>
                  </a:lnTo>
                  <a:lnTo>
                    <a:pt x="4568" y="159898"/>
                  </a:lnTo>
                  <a:lnTo>
                    <a:pt x="4842" y="160032"/>
                  </a:lnTo>
                  <a:lnTo>
                    <a:pt x="5115" y="160133"/>
                  </a:lnTo>
                  <a:lnTo>
                    <a:pt x="5396" y="160167"/>
                  </a:lnTo>
                  <a:lnTo>
                    <a:pt x="5677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1" y="159427"/>
                  </a:lnTo>
                  <a:lnTo>
                    <a:pt x="7000" y="159090"/>
                  </a:lnTo>
                  <a:lnTo>
                    <a:pt x="7251" y="158720"/>
                  </a:lnTo>
                  <a:lnTo>
                    <a:pt x="7495" y="158316"/>
                  </a:lnTo>
                  <a:lnTo>
                    <a:pt x="7731" y="157845"/>
                  </a:lnTo>
                  <a:lnTo>
                    <a:pt x="7968" y="157341"/>
                  </a:lnTo>
                  <a:lnTo>
                    <a:pt x="8190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5" y="154818"/>
                  </a:lnTo>
                  <a:lnTo>
                    <a:pt x="9025" y="154078"/>
                  </a:lnTo>
                  <a:lnTo>
                    <a:pt x="9209" y="153304"/>
                  </a:lnTo>
                  <a:lnTo>
                    <a:pt x="9387" y="152496"/>
                  </a:lnTo>
                  <a:lnTo>
                    <a:pt x="9557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8" y="148897"/>
                  </a:lnTo>
                  <a:lnTo>
                    <a:pt x="10141" y="147921"/>
                  </a:lnTo>
                  <a:lnTo>
                    <a:pt x="10259" y="146912"/>
                  </a:lnTo>
                  <a:lnTo>
                    <a:pt x="10370" y="145869"/>
                  </a:lnTo>
                  <a:lnTo>
                    <a:pt x="10466" y="144826"/>
                  </a:lnTo>
                  <a:lnTo>
                    <a:pt x="10554" y="143716"/>
                  </a:lnTo>
                  <a:lnTo>
                    <a:pt x="10621" y="142640"/>
                  </a:lnTo>
                  <a:lnTo>
                    <a:pt x="10687" y="141496"/>
                  </a:lnTo>
                  <a:lnTo>
                    <a:pt x="10732" y="140352"/>
                  </a:lnTo>
                  <a:lnTo>
                    <a:pt x="10769" y="139174"/>
                  </a:lnTo>
                  <a:lnTo>
                    <a:pt x="10791" y="137997"/>
                  </a:lnTo>
                  <a:lnTo>
                    <a:pt x="10798" y="136820"/>
                  </a:lnTo>
                  <a:lnTo>
                    <a:pt x="10791" y="135608"/>
                  </a:lnTo>
                  <a:lnTo>
                    <a:pt x="10769" y="134431"/>
                  </a:lnTo>
                  <a:lnTo>
                    <a:pt x="10732" y="133254"/>
                  </a:lnTo>
                  <a:lnTo>
                    <a:pt x="10687" y="132110"/>
                  </a:lnTo>
                  <a:lnTo>
                    <a:pt x="10621" y="131000"/>
                  </a:lnTo>
                  <a:lnTo>
                    <a:pt x="10554" y="129889"/>
                  </a:lnTo>
                  <a:lnTo>
                    <a:pt x="10466" y="128813"/>
                  </a:lnTo>
                  <a:lnTo>
                    <a:pt x="10370" y="127736"/>
                  </a:lnTo>
                  <a:lnTo>
                    <a:pt x="10259" y="126727"/>
                  </a:lnTo>
                  <a:lnTo>
                    <a:pt x="10141" y="125718"/>
                  </a:lnTo>
                  <a:lnTo>
                    <a:pt x="10008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7" y="121984"/>
                  </a:lnTo>
                  <a:lnTo>
                    <a:pt x="9387" y="121143"/>
                  </a:lnTo>
                  <a:lnTo>
                    <a:pt x="9209" y="120335"/>
                  </a:lnTo>
                  <a:lnTo>
                    <a:pt x="9025" y="119562"/>
                  </a:lnTo>
                  <a:lnTo>
                    <a:pt x="8825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90" y="116870"/>
                  </a:lnTo>
                  <a:lnTo>
                    <a:pt x="7968" y="116298"/>
                  </a:lnTo>
                  <a:lnTo>
                    <a:pt x="7731" y="115794"/>
                  </a:lnTo>
                  <a:lnTo>
                    <a:pt x="7495" y="115323"/>
                  </a:lnTo>
                  <a:lnTo>
                    <a:pt x="7251" y="114885"/>
                  </a:lnTo>
                  <a:lnTo>
                    <a:pt x="7000" y="114515"/>
                  </a:lnTo>
                  <a:lnTo>
                    <a:pt x="6741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7" y="113506"/>
                  </a:lnTo>
                  <a:lnTo>
                    <a:pt x="5396" y="113472"/>
                  </a:lnTo>
                  <a:close/>
                  <a:moveTo>
                    <a:pt x="5115" y="226945"/>
                  </a:moveTo>
                  <a:lnTo>
                    <a:pt x="4842" y="227046"/>
                  </a:lnTo>
                  <a:lnTo>
                    <a:pt x="4568" y="227214"/>
                  </a:lnTo>
                  <a:lnTo>
                    <a:pt x="4295" y="227416"/>
                  </a:lnTo>
                  <a:lnTo>
                    <a:pt x="4036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5" y="228761"/>
                  </a:lnTo>
                  <a:lnTo>
                    <a:pt x="3038" y="229232"/>
                  </a:lnTo>
                  <a:lnTo>
                    <a:pt x="2802" y="229771"/>
                  </a:lnTo>
                  <a:lnTo>
                    <a:pt x="2580" y="230309"/>
                  </a:lnTo>
                  <a:lnTo>
                    <a:pt x="2359" y="230915"/>
                  </a:lnTo>
                  <a:lnTo>
                    <a:pt x="2152" y="231587"/>
                  </a:lnTo>
                  <a:lnTo>
                    <a:pt x="1945" y="232260"/>
                  </a:lnTo>
                  <a:lnTo>
                    <a:pt x="1752" y="233000"/>
                  </a:lnTo>
                  <a:lnTo>
                    <a:pt x="1568" y="233774"/>
                  </a:lnTo>
                  <a:lnTo>
                    <a:pt x="1390" y="234581"/>
                  </a:lnTo>
                  <a:lnTo>
                    <a:pt x="1220" y="235422"/>
                  </a:lnTo>
                  <a:lnTo>
                    <a:pt x="1058" y="236331"/>
                  </a:lnTo>
                  <a:lnTo>
                    <a:pt x="910" y="237239"/>
                  </a:lnTo>
                  <a:lnTo>
                    <a:pt x="770" y="238181"/>
                  </a:lnTo>
                  <a:lnTo>
                    <a:pt x="644" y="239157"/>
                  </a:lnTo>
                  <a:lnTo>
                    <a:pt x="526" y="240166"/>
                  </a:lnTo>
                  <a:lnTo>
                    <a:pt x="415" y="241209"/>
                  </a:lnTo>
                  <a:lnTo>
                    <a:pt x="326" y="242252"/>
                  </a:lnTo>
                  <a:lnTo>
                    <a:pt x="237" y="243328"/>
                  </a:lnTo>
                  <a:lnTo>
                    <a:pt x="171" y="244438"/>
                  </a:lnTo>
                  <a:lnTo>
                    <a:pt x="112" y="245582"/>
                  </a:lnTo>
                  <a:lnTo>
                    <a:pt x="60" y="246726"/>
                  </a:lnTo>
                  <a:lnTo>
                    <a:pt x="31" y="247903"/>
                  </a:lnTo>
                  <a:lnTo>
                    <a:pt x="8" y="249081"/>
                  </a:lnTo>
                  <a:lnTo>
                    <a:pt x="1" y="250258"/>
                  </a:lnTo>
                  <a:lnTo>
                    <a:pt x="8" y="251469"/>
                  </a:lnTo>
                  <a:lnTo>
                    <a:pt x="31" y="252647"/>
                  </a:lnTo>
                  <a:lnTo>
                    <a:pt x="60" y="253824"/>
                  </a:lnTo>
                  <a:lnTo>
                    <a:pt x="112" y="254968"/>
                  </a:lnTo>
                  <a:lnTo>
                    <a:pt x="171" y="256078"/>
                  </a:lnTo>
                  <a:lnTo>
                    <a:pt x="237" y="257188"/>
                  </a:lnTo>
                  <a:lnTo>
                    <a:pt x="326" y="258265"/>
                  </a:lnTo>
                  <a:lnTo>
                    <a:pt x="415" y="259341"/>
                  </a:lnTo>
                  <a:lnTo>
                    <a:pt x="526" y="260384"/>
                  </a:lnTo>
                  <a:lnTo>
                    <a:pt x="644" y="261360"/>
                  </a:lnTo>
                  <a:lnTo>
                    <a:pt x="770" y="262336"/>
                  </a:lnTo>
                  <a:lnTo>
                    <a:pt x="910" y="263311"/>
                  </a:lnTo>
                  <a:lnTo>
                    <a:pt x="1058" y="264220"/>
                  </a:lnTo>
                  <a:lnTo>
                    <a:pt x="1220" y="265094"/>
                  </a:lnTo>
                  <a:lnTo>
                    <a:pt x="1390" y="265935"/>
                  </a:lnTo>
                  <a:lnTo>
                    <a:pt x="1568" y="266743"/>
                  </a:lnTo>
                  <a:lnTo>
                    <a:pt x="1752" y="267516"/>
                  </a:lnTo>
                  <a:lnTo>
                    <a:pt x="1945" y="268256"/>
                  </a:lnTo>
                  <a:lnTo>
                    <a:pt x="2152" y="268963"/>
                  </a:lnTo>
                  <a:lnTo>
                    <a:pt x="2359" y="269602"/>
                  </a:lnTo>
                  <a:lnTo>
                    <a:pt x="2580" y="270208"/>
                  </a:lnTo>
                  <a:lnTo>
                    <a:pt x="2802" y="270780"/>
                  </a:lnTo>
                  <a:lnTo>
                    <a:pt x="3038" y="271318"/>
                  </a:lnTo>
                  <a:lnTo>
                    <a:pt x="3275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6" y="272865"/>
                  </a:lnTo>
                  <a:lnTo>
                    <a:pt x="4295" y="273134"/>
                  </a:lnTo>
                  <a:lnTo>
                    <a:pt x="4568" y="273336"/>
                  </a:lnTo>
                  <a:lnTo>
                    <a:pt x="4842" y="273505"/>
                  </a:lnTo>
                  <a:lnTo>
                    <a:pt x="5115" y="273572"/>
                  </a:lnTo>
                  <a:lnTo>
                    <a:pt x="5396" y="273605"/>
                  </a:lnTo>
                  <a:lnTo>
                    <a:pt x="5677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1" y="272865"/>
                  </a:lnTo>
                  <a:lnTo>
                    <a:pt x="7000" y="272563"/>
                  </a:lnTo>
                  <a:lnTo>
                    <a:pt x="7251" y="272193"/>
                  </a:lnTo>
                  <a:lnTo>
                    <a:pt x="7495" y="271789"/>
                  </a:lnTo>
                  <a:lnTo>
                    <a:pt x="7731" y="271318"/>
                  </a:lnTo>
                  <a:lnTo>
                    <a:pt x="7968" y="270780"/>
                  </a:lnTo>
                  <a:lnTo>
                    <a:pt x="8190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5" y="268256"/>
                  </a:lnTo>
                  <a:lnTo>
                    <a:pt x="9025" y="267516"/>
                  </a:lnTo>
                  <a:lnTo>
                    <a:pt x="9209" y="266743"/>
                  </a:lnTo>
                  <a:lnTo>
                    <a:pt x="9387" y="265935"/>
                  </a:lnTo>
                  <a:lnTo>
                    <a:pt x="9557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8" y="262336"/>
                  </a:lnTo>
                  <a:lnTo>
                    <a:pt x="10141" y="261360"/>
                  </a:lnTo>
                  <a:lnTo>
                    <a:pt x="10259" y="260384"/>
                  </a:lnTo>
                  <a:lnTo>
                    <a:pt x="10370" y="259341"/>
                  </a:lnTo>
                  <a:lnTo>
                    <a:pt x="10466" y="258265"/>
                  </a:lnTo>
                  <a:lnTo>
                    <a:pt x="10554" y="257188"/>
                  </a:lnTo>
                  <a:lnTo>
                    <a:pt x="10621" y="256078"/>
                  </a:lnTo>
                  <a:lnTo>
                    <a:pt x="10687" y="254968"/>
                  </a:lnTo>
                  <a:lnTo>
                    <a:pt x="10732" y="253824"/>
                  </a:lnTo>
                  <a:lnTo>
                    <a:pt x="10769" y="252647"/>
                  </a:lnTo>
                  <a:lnTo>
                    <a:pt x="10791" y="251469"/>
                  </a:lnTo>
                  <a:lnTo>
                    <a:pt x="10798" y="250258"/>
                  </a:lnTo>
                  <a:lnTo>
                    <a:pt x="10791" y="249081"/>
                  </a:lnTo>
                  <a:lnTo>
                    <a:pt x="10769" y="247903"/>
                  </a:lnTo>
                  <a:lnTo>
                    <a:pt x="10732" y="246726"/>
                  </a:lnTo>
                  <a:lnTo>
                    <a:pt x="10687" y="245582"/>
                  </a:lnTo>
                  <a:lnTo>
                    <a:pt x="10621" y="244438"/>
                  </a:lnTo>
                  <a:lnTo>
                    <a:pt x="10554" y="243328"/>
                  </a:lnTo>
                  <a:lnTo>
                    <a:pt x="10466" y="242252"/>
                  </a:lnTo>
                  <a:lnTo>
                    <a:pt x="10370" y="241209"/>
                  </a:lnTo>
                  <a:lnTo>
                    <a:pt x="10259" y="240166"/>
                  </a:lnTo>
                  <a:lnTo>
                    <a:pt x="10141" y="239157"/>
                  </a:lnTo>
                  <a:lnTo>
                    <a:pt x="10008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7" y="235422"/>
                  </a:lnTo>
                  <a:lnTo>
                    <a:pt x="9387" y="234581"/>
                  </a:lnTo>
                  <a:lnTo>
                    <a:pt x="9209" y="233774"/>
                  </a:lnTo>
                  <a:lnTo>
                    <a:pt x="9025" y="233000"/>
                  </a:lnTo>
                  <a:lnTo>
                    <a:pt x="8825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90" y="230309"/>
                  </a:lnTo>
                  <a:lnTo>
                    <a:pt x="7968" y="229771"/>
                  </a:lnTo>
                  <a:lnTo>
                    <a:pt x="7731" y="229232"/>
                  </a:lnTo>
                  <a:lnTo>
                    <a:pt x="7495" y="228761"/>
                  </a:lnTo>
                  <a:lnTo>
                    <a:pt x="7251" y="228358"/>
                  </a:lnTo>
                  <a:lnTo>
                    <a:pt x="7000" y="227988"/>
                  </a:lnTo>
                  <a:lnTo>
                    <a:pt x="6741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7" y="226945"/>
                  </a:lnTo>
                  <a:close/>
                  <a:moveTo>
                    <a:pt x="5115" y="340384"/>
                  </a:moveTo>
                  <a:lnTo>
                    <a:pt x="4842" y="340485"/>
                  </a:lnTo>
                  <a:lnTo>
                    <a:pt x="4568" y="340653"/>
                  </a:lnTo>
                  <a:lnTo>
                    <a:pt x="4295" y="340855"/>
                  </a:lnTo>
                  <a:lnTo>
                    <a:pt x="4036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5" y="342200"/>
                  </a:lnTo>
                  <a:lnTo>
                    <a:pt x="3038" y="342671"/>
                  </a:lnTo>
                  <a:lnTo>
                    <a:pt x="2802" y="343209"/>
                  </a:lnTo>
                  <a:lnTo>
                    <a:pt x="2580" y="343748"/>
                  </a:lnTo>
                  <a:lnTo>
                    <a:pt x="2359" y="344387"/>
                  </a:lnTo>
                  <a:lnTo>
                    <a:pt x="2152" y="345026"/>
                  </a:lnTo>
                  <a:lnTo>
                    <a:pt x="1945" y="345733"/>
                  </a:lnTo>
                  <a:lnTo>
                    <a:pt x="1752" y="346439"/>
                  </a:lnTo>
                  <a:lnTo>
                    <a:pt x="1568" y="347213"/>
                  </a:lnTo>
                  <a:lnTo>
                    <a:pt x="1390" y="348054"/>
                  </a:lnTo>
                  <a:lnTo>
                    <a:pt x="1220" y="348895"/>
                  </a:lnTo>
                  <a:lnTo>
                    <a:pt x="1058" y="349770"/>
                  </a:lnTo>
                  <a:lnTo>
                    <a:pt x="910" y="350678"/>
                  </a:lnTo>
                  <a:lnTo>
                    <a:pt x="770" y="351620"/>
                  </a:lnTo>
                  <a:lnTo>
                    <a:pt x="644" y="352595"/>
                  </a:lnTo>
                  <a:lnTo>
                    <a:pt x="526" y="353605"/>
                  </a:lnTo>
                  <a:lnTo>
                    <a:pt x="415" y="354648"/>
                  </a:lnTo>
                  <a:lnTo>
                    <a:pt x="326" y="355724"/>
                  </a:lnTo>
                  <a:lnTo>
                    <a:pt x="237" y="356801"/>
                  </a:lnTo>
                  <a:lnTo>
                    <a:pt x="171" y="357911"/>
                  </a:lnTo>
                  <a:lnTo>
                    <a:pt x="112" y="359021"/>
                  </a:lnTo>
                  <a:lnTo>
                    <a:pt x="60" y="360165"/>
                  </a:lnTo>
                  <a:lnTo>
                    <a:pt x="31" y="361342"/>
                  </a:lnTo>
                  <a:lnTo>
                    <a:pt x="8" y="362520"/>
                  </a:lnTo>
                  <a:lnTo>
                    <a:pt x="1" y="363697"/>
                  </a:lnTo>
                  <a:lnTo>
                    <a:pt x="8" y="364908"/>
                  </a:lnTo>
                  <a:lnTo>
                    <a:pt x="31" y="366086"/>
                  </a:lnTo>
                  <a:lnTo>
                    <a:pt x="60" y="367263"/>
                  </a:lnTo>
                  <a:lnTo>
                    <a:pt x="112" y="368407"/>
                  </a:lnTo>
                  <a:lnTo>
                    <a:pt x="171" y="369517"/>
                  </a:lnTo>
                  <a:lnTo>
                    <a:pt x="237" y="370627"/>
                  </a:lnTo>
                  <a:lnTo>
                    <a:pt x="326" y="371704"/>
                  </a:lnTo>
                  <a:lnTo>
                    <a:pt x="415" y="372780"/>
                  </a:lnTo>
                  <a:lnTo>
                    <a:pt x="526" y="373823"/>
                  </a:lnTo>
                  <a:lnTo>
                    <a:pt x="644" y="374799"/>
                  </a:lnTo>
                  <a:lnTo>
                    <a:pt x="770" y="375808"/>
                  </a:lnTo>
                  <a:lnTo>
                    <a:pt x="910" y="376750"/>
                  </a:lnTo>
                  <a:lnTo>
                    <a:pt x="1058" y="377658"/>
                  </a:lnTo>
                  <a:lnTo>
                    <a:pt x="1220" y="378533"/>
                  </a:lnTo>
                  <a:lnTo>
                    <a:pt x="1390" y="379374"/>
                  </a:lnTo>
                  <a:lnTo>
                    <a:pt x="1568" y="380215"/>
                  </a:lnTo>
                  <a:lnTo>
                    <a:pt x="1752" y="380989"/>
                  </a:lnTo>
                  <a:lnTo>
                    <a:pt x="1945" y="381695"/>
                  </a:lnTo>
                  <a:lnTo>
                    <a:pt x="2152" y="382402"/>
                  </a:lnTo>
                  <a:lnTo>
                    <a:pt x="2359" y="383041"/>
                  </a:lnTo>
                  <a:lnTo>
                    <a:pt x="2580" y="383680"/>
                  </a:lnTo>
                  <a:lnTo>
                    <a:pt x="2802" y="384218"/>
                  </a:lnTo>
                  <a:lnTo>
                    <a:pt x="3038" y="384757"/>
                  </a:lnTo>
                  <a:lnTo>
                    <a:pt x="3275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6" y="386304"/>
                  </a:lnTo>
                  <a:lnTo>
                    <a:pt x="4295" y="386573"/>
                  </a:lnTo>
                  <a:lnTo>
                    <a:pt x="4568" y="386775"/>
                  </a:lnTo>
                  <a:lnTo>
                    <a:pt x="4842" y="386943"/>
                  </a:lnTo>
                  <a:lnTo>
                    <a:pt x="5115" y="387044"/>
                  </a:lnTo>
                  <a:lnTo>
                    <a:pt x="5677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1" y="386304"/>
                  </a:lnTo>
                  <a:lnTo>
                    <a:pt x="7000" y="386001"/>
                  </a:lnTo>
                  <a:lnTo>
                    <a:pt x="7251" y="385631"/>
                  </a:lnTo>
                  <a:lnTo>
                    <a:pt x="7495" y="385228"/>
                  </a:lnTo>
                  <a:lnTo>
                    <a:pt x="7731" y="384757"/>
                  </a:lnTo>
                  <a:lnTo>
                    <a:pt x="7968" y="384218"/>
                  </a:lnTo>
                  <a:lnTo>
                    <a:pt x="8190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5" y="381695"/>
                  </a:lnTo>
                  <a:lnTo>
                    <a:pt x="9025" y="380989"/>
                  </a:lnTo>
                  <a:lnTo>
                    <a:pt x="9209" y="380215"/>
                  </a:lnTo>
                  <a:lnTo>
                    <a:pt x="9387" y="379374"/>
                  </a:lnTo>
                  <a:lnTo>
                    <a:pt x="9557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8" y="375808"/>
                  </a:lnTo>
                  <a:lnTo>
                    <a:pt x="10141" y="374799"/>
                  </a:lnTo>
                  <a:lnTo>
                    <a:pt x="10259" y="373823"/>
                  </a:lnTo>
                  <a:lnTo>
                    <a:pt x="10370" y="372780"/>
                  </a:lnTo>
                  <a:lnTo>
                    <a:pt x="10466" y="371704"/>
                  </a:lnTo>
                  <a:lnTo>
                    <a:pt x="10554" y="370627"/>
                  </a:lnTo>
                  <a:lnTo>
                    <a:pt x="10621" y="369517"/>
                  </a:lnTo>
                  <a:lnTo>
                    <a:pt x="10687" y="368407"/>
                  </a:lnTo>
                  <a:lnTo>
                    <a:pt x="10732" y="367263"/>
                  </a:lnTo>
                  <a:lnTo>
                    <a:pt x="10769" y="366086"/>
                  </a:lnTo>
                  <a:lnTo>
                    <a:pt x="10791" y="364908"/>
                  </a:lnTo>
                  <a:lnTo>
                    <a:pt x="10798" y="363697"/>
                  </a:lnTo>
                  <a:lnTo>
                    <a:pt x="10791" y="362520"/>
                  </a:lnTo>
                  <a:lnTo>
                    <a:pt x="10769" y="361342"/>
                  </a:lnTo>
                  <a:lnTo>
                    <a:pt x="10732" y="360165"/>
                  </a:lnTo>
                  <a:lnTo>
                    <a:pt x="10687" y="359021"/>
                  </a:lnTo>
                  <a:lnTo>
                    <a:pt x="10621" y="357911"/>
                  </a:lnTo>
                  <a:lnTo>
                    <a:pt x="10554" y="356801"/>
                  </a:lnTo>
                  <a:lnTo>
                    <a:pt x="10466" y="355724"/>
                  </a:lnTo>
                  <a:lnTo>
                    <a:pt x="10370" y="354648"/>
                  </a:lnTo>
                  <a:lnTo>
                    <a:pt x="10259" y="353605"/>
                  </a:lnTo>
                  <a:lnTo>
                    <a:pt x="10141" y="352595"/>
                  </a:lnTo>
                  <a:lnTo>
                    <a:pt x="10008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7" y="348895"/>
                  </a:lnTo>
                  <a:lnTo>
                    <a:pt x="9387" y="348054"/>
                  </a:lnTo>
                  <a:lnTo>
                    <a:pt x="9209" y="347213"/>
                  </a:lnTo>
                  <a:lnTo>
                    <a:pt x="9025" y="346439"/>
                  </a:lnTo>
                  <a:lnTo>
                    <a:pt x="8825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90" y="343748"/>
                  </a:lnTo>
                  <a:lnTo>
                    <a:pt x="7968" y="343209"/>
                  </a:lnTo>
                  <a:lnTo>
                    <a:pt x="7731" y="342671"/>
                  </a:lnTo>
                  <a:lnTo>
                    <a:pt x="7495" y="342200"/>
                  </a:lnTo>
                  <a:lnTo>
                    <a:pt x="7251" y="341797"/>
                  </a:lnTo>
                  <a:lnTo>
                    <a:pt x="7000" y="341426"/>
                  </a:lnTo>
                  <a:lnTo>
                    <a:pt x="6741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7" y="340384"/>
                  </a:lnTo>
                  <a:close/>
                  <a:moveTo>
                    <a:pt x="5396" y="453822"/>
                  </a:moveTo>
                  <a:lnTo>
                    <a:pt x="5115" y="453856"/>
                  </a:lnTo>
                  <a:lnTo>
                    <a:pt x="4842" y="453957"/>
                  </a:lnTo>
                  <a:lnTo>
                    <a:pt x="4568" y="454092"/>
                  </a:lnTo>
                  <a:lnTo>
                    <a:pt x="4295" y="454293"/>
                  </a:lnTo>
                  <a:lnTo>
                    <a:pt x="4036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5" y="455639"/>
                  </a:lnTo>
                  <a:lnTo>
                    <a:pt x="3038" y="456110"/>
                  </a:lnTo>
                  <a:lnTo>
                    <a:pt x="2802" y="456615"/>
                  </a:lnTo>
                  <a:lnTo>
                    <a:pt x="2580" y="457153"/>
                  </a:lnTo>
                  <a:lnTo>
                    <a:pt x="2359" y="457758"/>
                  </a:lnTo>
                  <a:lnTo>
                    <a:pt x="2152" y="458398"/>
                  </a:lnTo>
                  <a:lnTo>
                    <a:pt x="1945" y="459070"/>
                  </a:lnTo>
                  <a:lnTo>
                    <a:pt x="1752" y="459811"/>
                  </a:lnTo>
                  <a:lnTo>
                    <a:pt x="1568" y="460551"/>
                  </a:lnTo>
                  <a:lnTo>
                    <a:pt x="1390" y="461358"/>
                  </a:lnTo>
                  <a:lnTo>
                    <a:pt x="1220" y="462199"/>
                  </a:lnTo>
                  <a:lnTo>
                    <a:pt x="1058" y="463074"/>
                  </a:lnTo>
                  <a:lnTo>
                    <a:pt x="910" y="463982"/>
                  </a:lnTo>
                  <a:lnTo>
                    <a:pt x="770" y="464924"/>
                  </a:lnTo>
                  <a:lnTo>
                    <a:pt x="644" y="465900"/>
                  </a:lnTo>
                  <a:lnTo>
                    <a:pt x="526" y="466875"/>
                  </a:lnTo>
                  <a:lnTo>
                    <a:pt x="415" y="467918"/>
                  </a:lnTo>
                  <a:lnTo>
                    <a:pt x="326" y="468961"/>
                  </a:lnTo>
                  <a:lnTo>
                    <a:pt x="237" y="470038"/>
                  </a:lnTo>
                  <a:lnTo>
                    <a:pt x="171" y="471148"/>
                  </a:lnTo>
                  <a:lnTo>
                    <a:pt x="112" y="472258"/>
                  </a:lnTo>
                  <a:lnTo>
                    <a:pt x="60" y="473402"/>
                  </a:lnTo>
                  <a:lnTo>
                    <a:pt x="31" y="474579"/>
                  </a:lnTo>
                  <a:lnTo>
                    <a:pt x="8" y="475757"/>
                  </a:lnTo>
                  <a:lnTo>
                    <a:pt x="1" y="476934"/>
                  </a:lnTo>
                  <a:lnTo>
                    <a:pt x="8" y="478179"/>
                  </a:lnTo>
                  <a:lnTo>
                    <a:pt x="31" y="479356"/>
                  </a:lnTo>
                  <a:lnTo>
                    <a:pt x="60" y="480534"/>
                  </a:lnTo>
                  <a:lnTo>
                    <a:pt x="112" y="481711"/>
                  </a:lnTo>
                  <a:lnTo>
                    <a:pt x="171" y="482855"/>
                  </a:lnTo>
                  <a:lnTo>
                    <a:pt x="237" y="483965"/>
                  </a:lnTo>
                  <a:lnTo>
                    <a:pt x="326" y="485075"/>
                  </a:lnTo>
                  <a:lnTo>
                    <a:pt x="415" y="486152"/>
                  </a:lnTo>
                  <a:lnTo>
                    <a:pt x="526" y="487195"/>
                  </a:lnTo>
                  <a:lnTo>
                    <a:pt x="644" y="488204"/>
                  </a:lnTo>
                  <a:lnTo>
                    <a:pt x="770" y="489179"/>
                  </a:lnTo>
                  <a:lnTo>
                    <a:pt x="910" y="490155"/>
                  </a:lnTo>
                  <a:lnTo>
                    <a:pt x="1058" y="491063"/>
                  </a:lnTo>
                  <a:lnTo>
                    <a:pt x="1220" y="491972"/>
                  </a:lnTo>
                  <a:lnTo>
                    <a:pt x="1390" y="492813"/>
                  </a:lnTo>
                  <a:lnTo>
                    <a:pt x="1568" y="493620"/>
                  </a:lnTo>
                  <a:lnTo>
                    <a:pt x="1752" y="494394"/>
                  </a:lnTo>
                  <a:lnTo>
                    <a:pt x="1945" y="495134"/>
                  </a:lnTo>
                  <a:lnTo>
                    <a:pt x="2152" y="495840"/>
                  </a:lnTo>
                  <a:lnTo>
                    <a:pt x="2359" y="496513"/>
                  </a:lnTo>
                  <a:lnTo>
                    <a:pt x="2580" y="497119"/>
                  </a:lnTo>
                  <a:lnTo>
                    <a:pt x="2802" y="497691"/>
                  </a:lnTo>
                  <a:lnTo>
                    <a:pt x="3038" y="498195"/>
                  </a:lnTo>
                  <a:lnTo>
                    <a:pt x="3275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6" y="499777"/>
                  </a:lnTo>
                  <a:lnTo>
                    <a:pt x="4295" y="500046"/>
                  </a:lnTo>
                  <a:lnTo>
                    <a:pt x="4568" y="500248"/>
                  </a:lnTo>
                  <a:lnTo>
                    <a:pt x="4842" y="500382"/>
                  </a:lnTo>
                  <a:lnTo>
                    <a:pt x="5115" y="500483"/>
                  </a:lnTo>
                  <a:lnTo>
                    <a:pt x="5396" y="500517"/>
                  </a:lnTo>
                  <a:lnTo>
                    <a:pt x="5677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1" y="499777"/>
                  </a:lnTo>
                  <a:lnTo>
                    <a:pt x="7000" y="499474"/>
                  </a:lnTo>
                  <a:lnTo>
                    <a:pt x="7251" y="499104"/>
                  </a:lnTo>
                  <a:lnTo>
                    <a:pt x="7495" y="498666"/>
                  </a:lnTo>
                  <a:lnTo>
                    <a:pt x="7731" y="498195"/>
                  </a:lnTo>
                  <a:lnTo>
                    <a:pt x="7968" y="497691"/>
                  </a:lnTo>
                  <a:lnTo>
                    <a:pt x="8190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5" y="495134"/>
                  </a:lnTo>
                  <a:lnTo>
                    <a:pt x="9025" y="494394"/>
                  </a:lnTo>
                  <a:lnTo>
                    <a:pt x="9209" y="493620"/>
                  </a:lnTo>
                  <a:lnTo>
                    <a:pt x="9387" y="492813"/>
                  </a:lnTo>
                  <a:lnTo>
                    <a:pt x="9557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8" y="489179"/>
                  </a:lnTo>
                  <a:lnTo>
                    <a:pt x="10141" y="488204"/>
                  </a:lnTo>
                  <a:lnTo>
                    <a:pt x="10259" y="487195"/>
                  </a:lnTo>
                  <a:lnTo>
                    <a:pt x="10370" y="486152"/>
                  </a:lnTo>
                  <a:lnTo>
                    <a:pt x="10466" y="485075"/>
                  </a:lnTo>
                  <a:lnTo>
                    <a:pt x="10554" y="483965"/>
                  </a:lnTo>
                  <a:lnTo>
                    <a:pt x="10621" y="482855"/>
                  </a:lnTo>
                  <a:lnTo>
                    <a:pt x="10687" y="481711"/>
                  </a:lnTo>
                  <a:lnTo>
                    <a:pt x="10732" y="480534"/>
                  </a:lnTo>
                  <a:lnTo>
                    <a:pt x="10769" y="479356"/>
                  </a:lnTo>
                  <a:lnTo>
                    <a:pt x="10791" y="478179"/>
                  </a:lnTo>
                  <a:lnTo>
                    <a:pt x="10798" y="476934"/>
                  </a:lnTo>
                  <a:lnTo>
                    <a:pt x="10791" y="475757"/>
                  </a:lnTo>
                  <a:lnTo>
                    <a:pt x="10769" y="474579"/>
                  </a:lnTo>
                  <a:lnTo>
                    <a:pt x="10732" y="473402"/>
                  </a:lnTo>
                  <a:lnTo>
                    <a:pt x="10687" y="472258"/>
                  </a:lnTo>
                  <a:lnTo>
                    <a:pt x="10621" y="471148"/>
                  </a:lnTo>
                  <a:lnTo>
                    <a:pt x="10554" y="470038"/>
                  </a:lnTo>
                  <a:lnTo>
                    <a:pt x="10466" y="468961"/>
                  </a:lnTo>
                  <a:lnTo>
                    <a:pt x="10370" y="467918"/>
                  </a:lnTo>
                  <a:lnTo>
                    <a:pt x="10259" y="466875"/>
                  </a:lnTo>
                  <a:lnTo>
                    <a:pt x="10141" y="465900"/>
                  </a:lnTo>
                  <a:lnTo>
                    <a:pt x="10008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7" y="462199"/>
                  </a:lnTo>
                  <a:lnTo>
                    <a:pt x="9387" y="461358"/>
                  </a:lnTo>
                  <a:lnTo>
                    <a:pt x="9209" y="460551"/>
                  </a:lnTo>
                  <a:lnTo>
                    <a:pt x="9025" y="459811"/>
                  </a:lnTo>
                  <a:lnTo>
                    <a:pt x="8825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90" y="457153"/>
                  </a:lnTo>
                  <a:lnTo>
                    <a:pt x="7968" y="456615"/>
                  </a:lnTo>
                  <a:lnTo>
                    <a:pt x="7731" y="456110"/>
                  </a:lnTo>
                  <a:lnTo>
                    <a:pt x="7495" y="455639"/>
                  </a:lnTo>
                  <a:lnTo>
                    <a:pt x="7251" y="455235"/>
                  </a:lnTo>
                  <a:lnTo>
                    <a:pt x="7000" y="454865"/>
                  </a:lnTo>
                  <a:lnTo>
                    <a:pt x="6741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7" y="453856"/>
                  </a:lnTo>
                  <a:lnTo>
                    <a:pt x="5396" y="453822"/>
                  </a:lnTo>
                  <a:close/>
                  <a:moveTo>
                    <a:pt x="5115" y="567059"/>
                  </a:moveTo>
                  <a:lnTo>
                    <a:pt x="4842" y="567160"/>
                  </a:lnTo>
                  <a:lnTo>
                    <a:pt x="4568" y="567328"/>
                  </a:lnTo>
                  <a:lnTo>
                    <a:pt x="4295" y="567530"/>
                  </a:lnTo>
                  <a:lnTo>
                    <a:pt x="4036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5" y="568876"/>
                  </a:lnTo>
                  <a:lnTo>
                    <a:pt x="3038" y="569347"/>
                  </a:lnTo>
                  <a:lnTo>
                    <a:pt x="2802" y="569885"/>
                  </a:lnTo>
                  <a:lnTo>
                    <a:pt x="2580" y="570423"/>
                  </a:lnTo>
                  <a:lnTo>
                    <a:pt x="2359" y="571029"/>
                  </a:lnTo>
                  <a:lnTo>
                    <a:pt x="2152" y="571702"/>
                  </a:lnTo>
                  <a:lnTo>
                    <a:pt x="1945" y="572408"/>
                  </a:lnTo>
                  <a:lnTo>
                    <a:pt x="1752" y="573115"/>
                  </a:lnTo>
                  <a:lnTo>
                    <a:pt x="1568" y="573889"/>
                  </a:lnTo>
                  <a:lnTo>
                    <a:pt x="1390" y="574730"/>
                  </a:lnTo>
                  <a:lnTo>
                    <a:pt x="1220" y="575571"/>
                  </a:lnTo>
                  <a:lnTo>
                    <a:pt x="1058" y="576445"/>
                  </a:lnTo>
                  <a:lnTo>
                    <a:pt x="910" y="577354"/>
                  </a:lnTo>
                  <a:lnTo>
                    <a:pt x="770" y="578296"/>
                  </a:lnTo>
                  <a:lnTo>
                    <a:pt x="644" y="579271"/>
                  </a:lnTo>
                  <a:lnTo>
                    <a:pt x="526" y="580280"/>
                  </a:lnTo>
                  <a:lnTo>
                    <a:pt x="415" y="581323"/>
                  </a:lnTo>
                  <a:lnTo>
                    <a:pt x="326" y="582400"/>
                  </a:lnTo>
                  <a:lnTo>
                    <a:pt x="237" y="583476"/>
                  </a:lnTo>
                  <a:lnTo>
                    <a:pt x="171" y="584586"/>
                  </a:lnTo>
                  <a:lnTo>
                    <a:pt x="112" y="585697"/>
                  </a:lnTo>
                  <a:lnTo>
                    <a:pt x="60" y="586840"/>
                  </a:lnTo>
                  <a:lnTo>
                    <a:pt x="31" y="588018"/>
                  </a:lnTo>
                  <a:lnTo>
                    <a:pt x="8" y="589195"/>
                  </a:lnTo>
                  <a:lnTo>
                    <a:pt x="1" y="590373"/>
                  </a:lnTo>
                  <a:lnTo>
                    <a:pt x="8" y="591618"/>
                  </a:lnTo>
                  <a:lnTo>
                    <a:pt x="31" y="592795"/>
                  </a:lnTo>
                  <a:lnTo>
                    <a:pt x="60" y="593972"/>
                  </a:lnTo>
                  <a:lnTo>
                    <a:pt x="112" y="595150"/>
                  </a:lnTo>
                  <a:lnTo>
                    <a:pt x="171" y="596294"/>
                  </a:lnTo>
                  <a:lnTo>
                    <a:pt x="237" y="597404"/>
                  </a:lnTo>
                  <a:lnTo>
                    <a:pt x="326" y="598480"/>
                  </a:lnTo>
                  <a:lnTo>
                    <a:pt x="415" y="599557"/>
                  </a:lnTo>
                  <a:lnTo>
                    <a:pt x="526" y="600600"/>
                  </a:lnTo>
                  <a:lnTo>
                    <a:pt x="644" y="601609"/>
                  </a:lnTo>
                  <a:lnTo>
                    <a:pt x="770" y="602585"/>
                  </a:lnTo>
                  <a:lnTo>
                    <a:pt x="910" y="603527"/>
                  </a:lnTo>
                  <a:lnTo>
                    <a:pt x="1058" y="604435"/>
                  </a:lnTo>
                  <a:lnTo>
                    <a:pt x="1220" y="605310"/>
                  </a:lnTo>
                  <a:lnTo>
                    <a:pt x="1390" y="606151"/>
                  </a:lnTo>
                  <a:lnTo>
                    <a:pt x="1568" y="606958"/>
                  </a:lnTo>
                  <a:lnTo>
                    <a:pt x="1752" y="607732"/>
                  </a:lnTo>
                  <a:lnTo>
                    <a:pt x="1945" y="608472"/>
                  </a:lnTo>
                  <a:lnTo>
                    <a:pt x="2152" y="609145"/>
                  </a:lnTo>
                  <a:lnTo>
                    <a:pt x="2359" y="609784"/>
                  </a:lnTo>
                  <a:lnTo>
                    <a:pt x="2580" y="610389"/>
                  </a:lnTo>
                  <a:lnTo>
                    <a:pt x="2802" y="610961"/>
                  </a:lnTo>
                  <a:lnTo>
                    <a:pt x="3038" y="611466"/>
                  </a:lnTo>
                  <a:lnTo>
                    <a:pt x="3275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6" y="613013"/>
                  </a:lnTo>
                  <a:lnTo>
                    <a:pt x="4295" y="613249"/>
                  </a:lnTo>
                  <a:lnTo>
                    <a:pt x="4568" y="613451"/>
                  </a:lnTo>
                  <a:lnTo>
                    <a:pt x="4842" y="613619"/>
                  </a:lnTo>
                  <a:lnTo>
                    <a:pt x="5115" y="613686"/>
                  </a:lnTo>
                  <a:lnTo>
                    <a:pt x="5396" y="613720"/>
                  </a:lnTo>
                  <a:lnTo>
                    <a:pt x="5677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1" y="613013"/>
                  </a:lnTo>
                  <a:lnTo>
                    <a:pt x="7000" y="612711"/>
                  </a:lnTo>
                  <a:lnTo>
                    <a:pt x="7251" y="612341"/>
                  </a:lnTo>
                  <a:lnTo>
                    <a:pt x="7495" y="611937"/>
                  </a:lnTo>
                  <a:lnTo>
                    <a:pt x="7731" y="611466"/>
                  </a:lnTo>
                  <a:lnTo>
                    <a:pt x="7968" y="610961"/>
                  </a:lnTo>
                  <a:lnTo>
                    <a:pt x="8190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5" y="608472"/>
                  </a:lnTo>
                  <a:lnTo>
                    <a:pt x="9025" y="607732"/>
                  </a:lnTo>
                  <a:lnTo>
                    <a:pt x="9209" y="606958"/>
                  </a:lnTo>
                  <a:lnTo>
                    <a:pt x="9387" y="606151"/>
                  </a:lnTo>
                  <a:lnTo>
                    <a:pt x="9557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8" y="602585"/>
                  </a:lnTo>
                  <a:lnTo>
                    <a:pt x="10141" y="601609"/>
                  </a:lnTo>
                  <a:lnTo>
                    <a:pt x="10259" y="600600"/>
                  </a:lnTo>
                  <a:lnTo>
                    <a:pt x="10370" y="599557"/>
                  </a:lnTo>
                  <a:lnTo>
                    <a:pt x="10466" y="598480"/>
                  </a:lnTo>
                  <a:lnTo>
                    <a:pt x="10554" y="597404"/>
                  </a:lnTo>
                  <a:lnTo>
                    <a:pt x="10621" y="596294"/>
                  </a:lnTo>
                  <a:lnTo>
                    <a:pt x="10687" y="595150"/>
                  </a:lnTo>
                  <a:lnTo>
                    <a:pt x="10732" y="593972"/>
                  </a:lnTo>
                  <a:lnTo>
                    <a:pt x="10769" y="592795"/>
                  </a:lnTo>
                  <a:lnTo>
                    <a:pt x="10791" y="591618"/>
                  </a:lnTo>
                  <a:lnTo>
                    <a:pt x="10798" y="590373"/>
                  </a:lnTo>
                  <a:lnTo>
                    <a:pt x="10791" y="589195"/>
                  </a:lnTo>
                  <a:lnTo>
                    <a:pt x="10769" y="588018"/>
                  </a:lnTo>
                  <a:lnTo>
                    <a:pt x="10732" y="586840"/>
                  </a:lnTo>
                  <a:lnTo>
                    <a:pt x="10687" y="585697"/>
                  </a:lnTo>
                  <a:lnTo>
                    <a:pt x="10621" y="584586"/>
                  </a:lnTo>
                  <a:lnTo>
                    <a:pt x="10554" y="583476"/>
                  </a:lnTo>
                  <a:lnTo>
                    <a:pt x="10466" y="582400"/>
                  </a:lnTo>
                  <a:lnTo>
                    <a:pt x="10370" y="581323"/>
                  </a:lnTo>
                  <a:lnTo>
                    <a:pt x="10259" y="580280"/>
                  </a:lnTo>
                  <a:lnTo>
                    <a:pt x="10141" y="579271"/>
                  </a:lnTo>
                  <a:lnTo>
                    <a:pt x="10008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7" y="575571"/>
                  </a:lnTo>
                  <a:lnTo>
                    <a:pt x="9387" y="574730"/>
                  </a:lnTo>
                  <a:lnTo>
                    <a:pt x="9209" y="573889"/>
                  </a:lnTo>
                  <a:lnTo>
                    <a:pt x="9025" y="573115"/>
                  </a:lnTo>
                  <a:lnTo>
                    <a:pt x="8825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90" y="570423"/>
                  </a:lnTo>
                  <a:lnTo>
                    <a:pt x="7968" y="569885"/>
                  </a:lnTo>
                  <a:lnTo>
                    <a:pt x="7731" y="569347"/>
                  </a:lnTo>
                  <a:lnTo>
                    <a:pt x="7495" y="568876"/>
                  </a:lnTo>
                  <a:lnTo>
                    <a:pt x="7251" y="568472"/>
                  </a:lnTo>
                  <a:lnTo>
                    <a:pt x="7000" y="568102"/>
                  </a:lnTo>
                  <a:lnTo>
                    <a:pt x="6741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7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45;p3"/>
            <p:cNvSpPr/>
            <p:nvPr/>
          </p:nvSpPr>
          <p:spPr>
            <a:xfrm>
              <a:off x="11651245" y="3272898"/>
              <a:ext cx="55601" cy="876085"/>
            </a:xfrm>
            <a:custGeom>
              <a:avLst/>
              <a:gdLst/>
              <a:ahLst/>
              <a:cxnLst/>
              <a:rect l="l" t="t" r="r" b="b"/>
              <a:pathLst>
                <a:path w="10791" h="613720" extrusionOk="0">
                  <a:moveTo>
                    <a:pt x="5395" y="0"/>
                  </a:moveTo>
                  <a:lnTo>
                    <a:pt x="5114" y="34"/>
                  </a:lnTo>
                  <a:lnTo>
                    <a:pt x="4841" y="135"/>
                  </a:lnTo>
                  <a:lnTo>
                    <a:pt x="4568" y="269"/>
                  </a:lnTo>
                  <a:lnTo>
                    <a:pt x="4294" y="471"/>
                  </a:lnTo>
                  <a:lnTo>
                    <a:pt x="4035" y="740"/>
                  </a:lnTo>
                  <a:lnTo>
                    <a:pt x="3777" y="1043"/>
                  </a:lnTo>
                  <a:lnTo>
                    <a:pt x="3526" y="1413"/>
                  </a:lnTo>
                  <a:lnTo>
                    <a:pt x="3274" y="1850"/>
                  </a:lnTo>
                  <a:lnTo>
                    <a:pt x="3038" y="2321"/>
                  </a:lnTo>
                  <a:lnTo>
                    <a:pt x="2801" y="2826"/>
                  </a:lnTo>
                  <a:lnTo>
                    <a:pt x="2580" y="3398"/>
                  </a:lnTo>
                  <a:lnTo>
                    <a:pt x="2358" y="4003"/>
                  </a:lnTo>
                  <a:lnTo>
                    <a:pt x="2151" y="4643"/>
                  </a:lnTo>
                  <a:lnTo>
                    <a:pt x="1944" y="5349"/>
                  </a:lnTo>
                  <a:lnTo>
                    <a:pt x="1752" y="6089"/>
                  </a:lnTo>
                  <a:lnTo>
                    <a:pt x="1560" y="6863"/>
                  </a:lnTo>
                  <a:lnTo>
                    <a:pt x="1382" y="7670"/>
                  </a:lnTo>
                  <a:lnTo>
                    <a:pt x="1220" y="8511"/>
                  </a:lnTo>
                  <a:lnTo>
                    <a:pt x="1057" y="9420"/>
                  </a:lnTo>
                  <a:lnTo>
                    <a:pt x="909" y="10328"/>
                  </a:lnTo>
                  <a:lnTo>
                    <a:pt x="769" y="11270"/>
                  </a:lnTo>
                  <a:lnTo>
                    <a:pt x="643" y="12245"/>
                  </a:lnTo>
                  <a:lnTo>
                    <a:pt x="525" y="13255"/>
                  </a:lnTo>
                  <a:lnTo>
                    <a:pt x="414" y="14298"/>
                  </a:lnTo>
                  <a:lnTo>
                    <a:pt x="318" y="15340"/>
                  </a:lnTo>
                  <a:lnTo>
                    <a:pt x="237" y="16417"/>
                  </a:lnTo>
                  <a:lnTo>
                    <a:pt x="163" y="17527"/>
                  </a:lnTo>
                  <a:lnTo>
                    <a:pt x="104" y="18671"/>
                  </a:lnTo>
                  <a:lnTo>
                    <a:pt x="59" y="19815"/>
                  </a:lnTo>
                  <a:lnTo>
                    <a:pt x="30" y="20959"/>
                  </a:lnTo>
                  <a:lnTo>
                    <a:pt x="8" y="22136"/>
                  </a:lnTo>
                  <a:lnTo>
                    <a:pt x="0" y="23347"/>
                  </a:lnTo>
                  <a:lnTo>
                    <a:pt x="8" y="24558"/>
                  </a:lnTo>
                  <a:lnTo>
                    <a:pt x="30" y="25736"/>
                  </a:lnTo>
                  <a:lnTo>
                    <a:pt x="59" y="26879"/>
                  </a:lnTo>
                  <a:lnTo>
                    <a:pt x="104" y="28023"/>
                  </a:lnTo>
                  <a:lnTo>
                    <a:pt x="163" y="29167"/>
                  </a:lnTo>
                  <a:lnTo>
                    <a:pt x="237" y="30277"/>
                  </a:lnTo>
                  <a:lnTo>
                    <a:pt x="318" y="31354"/>
                  </a:lnTo>
                  <a:lnTo>
                    <a:pt x="414" y="32397"/>
                  </a:lnTo>
                  <a:lnTo>
                    <a:pt x="525" y="33440"/>
                  </a:lnTo>
                  <a:lnTo>
                    <a:pt x="643" y="34449"/>
                  </a:lnTo>
                  <a:lnTo>
                    <a:pt x="769" y="35424"/>
                  </a:lnTo>
                  <a:lnTo>
                    <a:pt x="909" y="36366"/>
                  </a:lnTo>
                  <a:lnTo>
                    <a:pt x="1057" y="37275"/>
                  </a:lnTo>
                  <a:lnTo>
                    <a:pt x="1220" y="38183"/>
                  </a:lnTo>
                  <a:lnTo>
                    <a:pt x="1382" y="39024"/>
                  </a:lnTo>
                  <a:lnTo>
                    <a:pt x="1560" y="39831"/>
                  </a:lnTo>
                  <a:lnTo>
                    <a:pt x="1752" y="40605"/>
                  </a:lnTo>
                  <a:lnTo>
                    <a:pt x="1944" y="41345"/>
                  </a:lnTo>
                  <a:lnTo>
                    <a:pt x="2151" y="42052"/>
                  </a:lnTo>
                  <a:lnTo>
                    <a:pt x="2358" y="42691"/>
                  </a:lnTo>
                  <a:lnTo>
                    <a:pt x="2580" y="43296"/>
                  </a:lnTo>
                  <a:lnTo>
                    <a:pt x="2801" y="43868"/>
                  </a:lnTo>
                  <a:lnTo>
                    <a:pt x="3038" y="44373"/>
                  </a:lnTo>
                  <a:lnTo>
                    <a:pt x="3274" y="44844"/>
                  </a:lnTo>
                  <a:lnTo>
                    <a:pt x="3526" y="45281"/>
                  </a:lnTo>
                  <a:lnTo>
                    <a:pt x="3777" y="45651"/>
                  </a:lnTo>
                  <a:lnTo>
                    <a:pt x="4035" y="45954"/>
                  </a:lnTo>
                  <a:lnTo>
                    <a:pt x="4294" y="46223"/>
                  </a:lnTo>
                  <a:lnTo>
                    <a:pt x="4568" y="46425"/>
                  </a:lnTo>
                  <a:lnTo>
                    <a:pt x="4841" y="46560"/>
                  </a:lnTo>
                  <a:lnTo>
                    <a:pt x="5114" y="46661"/>
                  </a:lnTo>
                  <a:lnTo>
                    <a:pt x="5395" y="46694"/>
                  </a:lnTo>
                  <a:lnTo>
                    <a:pt x="5676" y="46661"/>
                  </a:lnTo>
                  <a:lnTo>
                    <a:pt x="5950" y="46560"/>
                  </a:lnTo>
                  <a:lnTo>
                    <a:pt x="6216" y="46425"/>
                  </a:lnTo>
                  <a:lnTo>
                    <a:pt x="6482" y="46223"/>
                  </a:lnTo>
                  <a:lnTo>
                    <a:pt x="6740" y="45954"/>
                  </a:lnTo>
                  <a:lnTo>
                    <a:pt x="6999" y="45651"/>
                  </a:lnTo>
                  <a:lnTo>
                    <a:pt x="7250" y="45281"/>
                  </a:lnTo>
                  <a:lnTo>
                    <a:pt x="7494" y="44844"/>
                  </a:lnTo>
                  <a:lnTo>
                    <a:pt x="7731" y="44373"/>
                  </a:lnTo>
                  <a:lnTo>
                    <a:pt x="7960" y="43868"/>
                  </a:lnTo>
                  <a:lnTo>
                    <a:pt x="8189" y="43296"/>
                  </a:lnTo>
                  <a:lnTo>
                    <a:pt x="8411" y="42691"/>
                  </a:lnTo>
                  <a:lnTo>
                    <a:pt x="8618" y="42052"/>
                  </a:lnTo>
                  <a:lnTo>
                    <a:pt x="8824" y="41345"/>
                  </a:lnTo>
                  <a:lnTo>
                    <a:pt x="9017" y="40605"/>
                  </a:lnTo>
                  <a:lnTo>
                    <a:pt x="9209" y="39831"/>
                  </a:lnTo>
                  <a:lnTo>
                    <a:pt x="9386" y="39024"/>
                  </a:lnTo>
                  <a:lnTo>
                    <a:pt x="9556" y="38183"/>
                  </a:lnTo>
                  <a:lnTo>
                    <a:pt x="9719" y="37275"/>
                  </a:lnTo>
                  <a:lnTo>
                    <a:pt x="9867" y="36366"/>
                  </a:lnTo>
                  <a:lnTo>
                    <a:pt x="10007" y="35424"/>
                  </a:lnTo>
                  <a:lnTo>
                    <a:pt x="10140" y="34449"/>
                  </a:lnTo>
                  <a:lnTo>
                    <a:pt x="10258" y="33440"/>
                  </a:lnTo>
                  <a:lnTo>
                    <a:pt x="10369" y="32397"/>
                  </a:lnTo>
                  <a:lnTo>
                    <a:pt x="10465" y="31354"/>
                  </a:lnTo>
                  <a:lnTo>
                    <a:pt x="10546" y="30277"/>
                  </a:lnTo>
                  <a:lnTo>
                    <a:pt x="10620" y="29167"/>
                  </a:lnTo>
                  <a:lnTo>
                    <a:pt x="10687" y="28023"/>
                  </a:lnTo>
                  <a:lnTo>
                    <a:pt x="10731" y="26879"/>
                  </a:lnTo>
                  <a:lnTo>
                    <a:pt x="10768" y="25736"/>
                  </a:lnTo>
                  <a:lnTo>
                    <a:pt x="10790" y="24558"/>
                  </a:lnTo>
                  <a:lnTo>
                    <a:pt x="10790" y="23347"/>
                  </a:lnTo>
                  <a:lnTo>
                    <a:pt x="10790" y="22136"/>
                  </a:lnTo>
                  <a:lnTo>
                    <a:pt x="10768" y="20959"/>
                  </a:lnTo>
                  <a:lnTo>
                    <a:pt x="10731" y="19815"/>
                  </a:lnTo>
                  <a:lnTo>
                    <a:pt x="10687" y="18671"/>
                  </a:lnTo>
                  <a:lnTo>
                    <a:pt x="10620" y="17527"/>
                  </a:lnTo>
                  <a:lnTo>
                    <a:pt x="10546" y="16417"/>
                  </a:lnTo>
                  <a:lnTo>
                    <a:pt x="10465" y="15340"/>
                  </a:lnTo>
                  <a:lnTo>
                    <a:pt x="10369" y="14298"/>
                  </a:lnTo>
                  <a:lnTo>
                    <a:pt x="10258" y="13255"/>
                  </a:lnTo>
                  <a:lnTo>
                    <a:pt x="10140" y="12245"/>
                  </a:lnTo>
                  <a:lnTo>
                    <a:pt x="10007" y="11270"/>
                  </a:lnTo>
                  <a:lnTo>
                    <a:pt x="9867" y="10328"/>
                  </a:lnTo>
                  <a:lnTo>
                    <a:pt x="9719" y="9420"/>
                  </a:lnTo>
                  <a:lnTo>
                    <a:pt x="9556" y="8511"/>
                  </a:lnTo>
                  <a:lnTo>
                    <a:pt x="9386" y="7670"/>
                  </a:lnTo>
                  <a:lnTo>
                    <a:pt x="9209" y="6863"/>
                  </a:lnTo>
                  <a:lnTo>
                    <a:pt x="9017" y="6089"/>
                  </a:lnTo>
                  <a:lnTo>
                    <a:pt x="8824" y="5349"/>
                  </a:lnTo>
                  <a:lnTo>
                    <a:pt x="8618" y="4643"/>
                  </a:lnTo>
                  <a:lnTo>
                    <a:pt x="8411" y="4003"/>
                  </a:lnTo>
                  <a:lnTo>
                    <a:pt x="8189" y="3398"/>
                  </a:lnTo>
                  <a:lnTo>
                    <a:pt x="7960" y="2826"/>
                  </a:lnTo>
                  <a:lnTo>
                    <a:pt x="7731" y="2321"/>
                  </a:lnTo>
                  <a:lnTo>
                    <a:pt x="7494" y="1850"/>
                  </a:lnTo>
                  <a:lnTo>
                    <a:pt x="7250" y="1413"/>
                  </a:lnTo>
                  <a:lnTo>
                    <a:pt x="6999" y="1043"/>
                  </a:lnTo>
                  <a:lnTo>
                    <a:pt x="6740" y="740"/>
                  </a:lnTo>
                  <a:lnTo>
                    <a:pt x="6482" y="471"/>
                  </a:lnTo>
                  <a:lnTo>
                    <a:pt x="6216" y="269"/>
                  </a:lnTo>
                  <a:lnTo>
                    <a:pt x="5950" y="135"/>
                  </a:lnTo>
                  <a:lnTo>
                    <a:pt x="5676" y="34"/>
                  </a:lnTo>
                  <a:lnTo>
                    <a:pt x="5395" y="0"/>
                  </a:lnTo>
                  <a:close/>
                  <a:moveTo>
                    <a:pt x="5395" y="113472"/>
                  </a:moveTo>
                  <a:lnTo>
                    <a:pt x="5114" y="113506"/>
                  </a:lnTo>
                  <a:lnTo>
                    <a:pt x="4841" y="113573"/>
                  </a:lnTo>
                  <a:lnTo>
                    <a:pt x="4568" y="113742"/>
                  </a:lnTo>
                  <a:lnTo>
                    <a:pt x="4294" y="113943"/>
                  </a:lnTo>
                  <a:lnTo>
                    <a:pt x="4035" y="114213"/>
                  </a:lnTo>
                  <a:lnTo>
                    <a:pt x="3777" y="114515"/>
                  </a:lnTo>
                  <a:lnTo>
                    <a:pt x="3526" y="114885"/>
                  </a:lnTo>
                  <a:lnTo>
                    <a:pt x="3274" y="115323"/>
                  </a:lnTo>
                  <a:lnTo>
                    <a:pt x="3038" y="115794"/>
                  </a:lnTo>
                  <a:lnTo>
                    <a:pt x="2801" y="116298"/>
                  </a:lnTo>
                  <a:lnTo>
                    <a:pt x="2580" y="116870"/>
                  </a:lnTo>
                  <a:lnTo>
                    <a:pt x="2358" y="117476"/>
                  </a:lnTo>
                  <a:lnTo>
                    <a:pt x="2151" y="118115"/>
                  </a:lnTo>
                  <a:lnTo>
                    <a:pt x="1944" y="118821"/>
                  </a:lnTo>
                  <a:lnTo>
                    <a:pt x="1752" y="119562"/>
                  </a:lnTo>
                  <a:lnTo>
                    <a:pt x="1560" y="120335"/>
                  </a:lnTo>
                  <a:lnTo>
                    <a:pt x="1382" y="121143"/>
                  </a:lnTo>
                  <a:lnTo>
                    <a:pt x="1220" y="121984"/>
                  </a:lnTo>
                  <a:lnTo>
                    <a:pt x="1057" y="122858"/>
                  </a:lnTo>
                  <a:lnTo>
                    <a:pt x="909" y="123800"/>
                  </a:lnTo>
                  <a:lnTo>
                    <a:pt x="769" y="124742"/>
                  </a:lnTo>
                  <a:lnTo>
                    <a:pt x="643" y="125718"/>
                  </a:lnTo>
                  <a:lnTo>
                    <a:pt x="525" y="126727"/>
                  </a:lnTo>
                  <a:lnTo>
                    <a:pt x="414" y="127736"/>
                  </a:lnTo>
                  <a:lnTo>
                    <a:pt x="318" y="128813"/>
                  </a:lnTo>
                  <a:lnTo>
                    <a:pt x="237" y="129889"/>
                  </a:lnTo>
                  <a:lnTo>
                    <a:pt x="163" y="131000"/>
                  </a:lnTo>
                  <a:lnTo>
                    <a:pt x="104" y="132110"/>
                  </a:lnTo>
                  <a:lnTo>
                    <a:pt x="59" y="133254"/>
                  </a:lnTo>
                  <a:lnTo>
                    <a:pt x="30" y="134431"/>
                  </a:lnTo>
                  <a:lnTo>
                    <a:pt x="8" y="135608"/>
                  </a:lnTo>
                  <a:lnTo>
                    <a:pt x="0" y="136820"/>
                  </a:lnTo>
                  <a:lnTo>
                    <a:pt x="8" y="137997"/>
                  </a:lnTo>
                  <a:lnTo>
                    <a:pt x="30" y="139174"/>
                  </a:lnTo>
                  <a:lnTo>
                    <a:pt x="59" y="140352"/>
                  </a:lnTo>
                  <a:lnTo>
                    <a:pt x="104" y="141496"/>
                  </a:lnTo>
                  <a:lnTo>
                    <a:pt x="163" y="142640"/>
                  </a:lnTo>
                  <a:lnTo>
                    <a:pt x="237" y="143716"/>
                  </a:lnTo>
                  <a:lnTo>
                    <a:pt x="318" y="144826"/>
                  </a:lnTo>
                  <a:lnTo>
                    <a:pt x="414" y="145869"/>
                  </a:lnTo>
                  <a:lnTo>
                    <a:pt x="525" y="146912"/>
                  </a:lnTo>
                  <a:lnTo>
                    <a:pt x="643" y="147921"/>
                  </a:lnTo>
                  <a:lnTo>
                    <a:pt x="769" y="148897"/>
                  </a:lnTo>
                  <a:lnTo>
                    <a:pt x="909" y="149839"/>
                  </a:lnTo>
                  <a:lnTo>
                    <a:pt x="1057" y="150747"/>
                  </a:lnTo>
                  <a:lnTo>
                    <a:pt x="1220" y="151622"/>
                  </a:lnTo>
                  <a:lnTo>
                    <a:pt x="1382" y="152496"/>
                  </a:lnTo>
                  <a:lnTo>
                    <a:pt x="1560" y="153304"/>
                  </a:lnTo>
                  <a:lnTo>
                    <a:pt x="1752" y="154078"/>
                  </a:lnTo>
                  <a:lnTo>
                    <a:pt x="1944" y="154818"/>
                  </a:lnTo>
                  <a:lnTo>
                    <a:pt x="2151" y="155491"/>
                  </a:lnTo>
                  <a:lnTo>
                    <a:pt x="2358" y="156163"/>
                  </a:lnTo>
                  <a:lnTo>
                    <a:pt x="2580" y="156769"/>
                  </a:lnTo>
                  <a:lnTo>
                    <a:pt x="2801" y="157341"/>
                  </a:lnTo>
                  <a:lnTo>
                    <a:pt x="3038" y="157845"/>
                  </a:lnTo>
                  <a:lnTo>
                    <a:pt x="3274" y="158316"/>
                  </a:lnTo>
                  <a:lnTo>
                    <a:pt x="3526" y="158720"/>
                  </a:lnTo>
                  <a:lnTo>
                    <a:pt x="3777" y="159090"/>
                  </a:lnTo>
                  <a:lnTo>
                    <a:pt x="4035" y="159427"/>
                  </a:lnTo>
                  <a:lnTo>
                    <a:pt x="4294" y="159696"/>
                  </a:lnTo>
                  <a:lnTo>
                    <a:pt x="4568" y="159898"/>
                  </a:lnTo>
                  <a:lnTo>
                    <a:pt x="4841" y="160032"/>
                  </a:lnTo>
                  <a:lnTo>
                    <a:pt x="5114" y="160133"/>
                  </a:lnTo>
                  <a:lnTo>
                    <a:pt x="5395" y="160167"/>
                  </a:lnTo>
                  <a:lnTo>
                    <a:pt x="5676" y="160133"/>
                  </a:lnTo>
                  <a:lnTo>
                    <a:pt x="5950" y="160032"/>
                  </a:lnTo>
                  <a:lnTo>
                    <a:pt x="6216" y="159898"/>
                  </a:lnTo>
                  <a:lnTo>
                    <a:pt x="6482" y="159696"/>
                  </a:lnTo>
                  <a:lnTo>
                    <a:pt x="6740" y="159427"/>
                  </a:lnTo>
                  <a:lnTo>
                    <a:pt x="6999" y="159090"/>
                  </a:lnTo>
                  <a:lnTo>
                    <a:pt x="7250" y="158720"/>
                  </a:lnTo>
                  <a:lnTo>
                    <a:pt x="7494" y="158316"/>
                  </a:lnTo>
                  <a:lnTo>
                    <a:pt x="7731" y="157845"/>
                  </a:lnTo>
                  <a:lnTo>
                    <a:pt x="7960" y="157341"/>
                  </a:lnTo>
                  <a:lnTo>
                    <a:pt x="8189" y="156769"/>
                  </a:lnTo>
                  <a:lnTo>
                    <a:pt x="8411" y="156163"/>
                  </a:lnTo>
                  <a:lnTo>
                    <a:pt x="8618" y="155491"/>
                  </a:lnTo>
                  <a:lnTo>
                    <a:pt x="8824" y="154818"/>
                  </a:lnTo>
                  <a:lnTo>
                    <a:pt x="9017" y="154078"/>
                  </a:lnTo>
                  <a:lnTo>
                    <a:pt x="9209" y="153304"/>
                  </a:lnTo>
                  <a:lnTo>
                    <a:pt x="9386" y="152496"/>
                  </a:lnTo>
                  <a:lnTo>
                    <a:pt x="9556" y="151622"/>
                  </a:lnTo>
                  <a:lnTo>
                    <a:pt x="9719" y="150747"/>
                  </a:lnTo>
                  <a:lnTo>
                    <a:pt x="9867" y="149839"/>
                  </a:lnTo>
                  <a:lnTo>
                    <a:pt x="10007" y="148897"/>
                  </a:lnTo>
                  <a:lnTo>
                    <a:pt x="10140" y="147921"/>
                  </a:lnTo>
                  <a:lnTo>
                    <a:pt x="10258" y="146912"/>
                  </a:lnTo>
                  <a:lnTo>
                    <a:pt x="10369" y="145869"/>
                  </a:lnTo>
                  <a:lnTo>
                    <a:pt x="10465" y="144826"/>
                  </a:lnTo>
                  <a:lnTo>
                    <a:pt x="10546" y="143716"/>
                  </a:lnTo>
                  <a:lnTo>
                    <a:pt x="10620" y="142640"/>
                  </a:lnTo>
                  <a:lnTo>
                    <a:pt x="10687" y="141496"/>
                  </a:lnTo>
                  <a:lnTo>
                    <a:pt x="10731" y="140352"/>
                  </a:lnTo>
                  <a:lnTo>
                    <a:pt x="10768" y="139174"/>
                  </a:lnTo>
                  <a:lnTo>
                    <a:pt x="10790" y="137997"/>
                  </a:lnTo>
                  <a:lnTo>
                    <a:pt x="10790" y="136820"/>
                  </a:lnTo>
                  <a:lnTo>
                    <a:pt x="10790" y="135608"/>
                  </a:lnTo>
                  <a:lnTo>
                    <a:pt x="10768" y="134431"/>
                  </a:lnTo>
                  <a:lnTo>
                    <a:pt x="10731" y="133254"/>
                  </a:lnTo>
                  <a:lnTo>
                    <a:pt x="10687" y="132110"/>
                  </a:lnTo>
                  <a:lnTo>
                    <a:pt x="10620" y="131000"/>
                  </a:lnTo>
                  <a:lnTo>
                    <a:pt x="10546" y="129889"/>
                  </a:lnTo>
                  <a:lnTo>
                    <a:pt x="10465" y="128813"/>
                  </a:lnTo>
                  <a:lnTo>
                    <a:pt x="10369" y="127736"/>
                  </a:lnTo>
                  <a:lnTo>
                    <a:pt x="10258" y="126727"/>
                  </a:lnTo>
                  <a:lnTo>
                    <a:pt x="10140" y="125718"/>
                  </a:lnTo>
                  <a:lnTo>
                    <a:pt x="10007" y="124742"/>
                  </a:lnTo>
                  <a:lnTo>
                    <a:pt x="9867" y="123800"/>
                  </a:lnTo>
                  <a:lnTo>
                    <a:pt x="9719" y="122858"/>
                  </a:lnTo>
                  <a:lnTo>
                    <a:pt x="9556" y="121984"/>
                  </a:lnTo>
                  <a:lnTo>
                    <a:pt x="9386" y="121143"/>
                  </a:lnTo>
                  <a:lnTo>
                    <a:pt x="9209" y="120335"/>
                  </a:lnTo>
                  <a:lnTo>
                    <a:pt x="9017" y="119562"/>
                  </a:lnTo>
                  <a:lnTo>
                    <a:pt x="8824" y="118821"/>
                  </a:lnTo>
                  <a:lnTo>
                    <a:pt x="8618" y="118115"/>
                  </a:lnTo>
                  <a:lnTo>
                    <a:pt x="8411" y="117476"/>
                  </a:lnTo>
                  <a:lnTo>
                    <a:pt x="8189" y="116870"/>
                  </a:lnTo>
                  <a:lnTo>
                    <a:pt x="7960" y="116298"/>
                  </a:lnTo>
                  <a:lnTo>
                    <a:pt x="7731" y="115794"/>
                  </a:lnTo>
                  <a:lnTo>
                    <a:pt x="7494" y="115323"/>
                  </a:lnTo>
                  <a:lnTo>
                    <a:pt x="7250" y="114885"/>
                  </a:lnTo>
                  <a:lnTo>
                    <a:pt x="6999" y="114515"/>
                  </a:lnTo>
                  <a:lnTo>
                    <a:pt x="6740" y="114213"/>
                  </a:lnTo>
                  <a:lnTo>
                    <a:pt x="6482" y="113943"/>
                  </a:lnTo>
                  <a:lnTo>
                    <a:pt x="6216" y="113742"/>
                  </a:lnTo>
                  <a:lnTo>
                    <a:pt x="5950" y="113573"/>
                  </a:lnTo>
                  <a:lnTo>
                    <a:pt x="5676" y="113506"/>
                  </a:lnTo>
                  <a:lnTo>
                    <a:pt x="5395" y="113472"/>
                  </a:lnTo>
                  <a:close/>
                  <a:moveTo>
                    <a:pt x="5114" y="226945"/>
                  </a:moveTo>
                  <a:lnTo>
                    <a:pt x="4841" y="227046"/>
                  </a:lnTo>
                  <a:lnTo>
                    <a:pt x="4568" y="227214"/>
                  </a:lnTo>
                  <a:lnTo>
                    <a:pt x="4294" y="227416"/>
                  </a:lnTo>
                  <a:lnTo>
                    <a:pt x="4035" y="227651"/>
                  </a:lnTo>
                  <a:lnTo>
                    <a:pt x="3777" y="227988"/>
                  </a:lnTo>
                  <a:lnTo>
                    <a:pt x="3526" y="228358"/>
                  </a:lnTo>
                  <a:lnTo>
                    <a:pt x="3274" y="228761"/>
                  </a:lnTo>
                  <a:lnTo>
                    <a:pt x="3038" y="229232"/>
                  </a:lnTo>
                  <a:lnTo>
                    <a:pt x="2801" y="229771"/>
                  </a:lnTo>
                  <a:lnTo>
                    <a:pt x="2580" y="230309"/>
                  </a:lnTo>
                  <a:lnTo>
                    <a:pt x="2358" y="230915"/>
                  </a:lnTo>
                  <a:lnTo>
                    <a:pt x="2151" y="231587"/>
                  </a:lnTo>
                  <a:lnTo>
                    <a:pt x="1944" y="232260"/>
                  </a:lnTo>
                  <a:lnTo>
                    <a:pt x="1752" y="233000"/>
                  </a:lnTo>
                  <a:lnTo>
                    <a:pt x="1560" y="233774"/>
                  </a:lnTo>
                  <a:lnTo>
                    <a:pt x="1382" y="234581"/>
                  </a:lnTo>
                  <a:lnTo>
                    <a:pt x="1220" y="235422"/>
                  </a:lnTo>
                  <a:lnTo>
                    <a:pt x="1057" y="236331"/>
                  </a:lnTo>
                  <a:lnTo>
                    <a:pt x="909" y="237239"/>
                  </a:lnTo>
                  <a:lnTo>
                    <a:pt x="769" y="238181"/>
                  </a:lnTo>
                  <a:lnTo>
                    <a:pt x="643" y="239157"/>
                  </a:lnTo>
                  <a:lnTo>
                    <a:pt x="525" y="240166"/>
                  </a:lnTo>
                  <a:lnTo>
                    <a:pt x="414" y="241209"/>
                  </a:lnTo>
                  <a:lnTo>
                    <a:pt x="318" y="242252"/>
                  </a:lnTo>
                  <a:lnTo>
                    <a:pt x="237" y="243328"/>
                  </a:lnTo>
                  <a:lnTo>
                    <a:pt x="163" y="244438"/>
                  </a:lnTo>
                  <a:lnTo>
                    <a:pt x="104" y="245582"/>
                  </a:lnTo>
                  <a:lnTo>
                    <a:pt x="59" y="246726"/>
                  </a:lnTo>
                  <a:lnTo>
                    <a:pt x="30" y="247903"/>
                  </a:lnTo>
                  <a:lnTo>
                    <a:pt x="8" y="249081"/>
                  </a:lnTo>
                  <a:lnTo>
                    <a:pt x="0" y="250258"/>
                  </a:lnTo>
                  <a:lnTo>
                    <a:pt x="8" y="251469"/>
                  </a:lnTo>
                  <a:lnTo>
                    <a:pt x="30" y="252647"/>
                  </a:lnTo>
                  <a:lnTo>
                    <a:pt x="59" y="253824"/>
                  </a:lnTo>
                  <a:lnTo>
                    <a:pt x="104" y="254968"/>
                  </a:lnTo>
                  <a:lnTo>
                    <a:pt x="163" y="256078"/>
                  </a:lnTo>
                  <a:lnTo>
                    <a:pt x="237" y="257188"/>
                  </a:lnTo>
                  <a:lnTo>
                    <a:pt x="318" y="258265"/>
                  </a:lnTo>
                  <a:lnTo>
                    <a:pt x="414" y="259341"/>
                  </a:lnTo>
                  <a:lnTo>
                    <a:pt x="525" y="260384"/>
                  </a:lnTo>
                  <a:lnTo>
                    <a:pt x="643" y="261360"/>
                  </a:lnTo>
                  <a:lnTo>
                    <a:pt x="769" y="262336"/>
                  </a:lnTo>
                  <a:lnTo>
                    <a:pt x="909" y="263311"/>
                  </a:lnTo>
                  <a:lnTo>
                    <a:pt x="1057" y="264220"/>
                  </a:lnTo>
                  <a:lnTo>
                    <a:pt x="1220" y="265094"/>
                  </a:lnTo>
                  <a:lnTo>
                    <a:pt x="1382" y="265935"/>
                  </a:lnTo>
                  <a:lnTo>
                    <a:pt x="1560" y="266743"/>
                  </a:lnTo>
                  <a:lnTo>
                    <a:pt x="1752" y="267516"/>
                  </a:lnTo>
                  <a:lnTo>
                    <a:pt x="1944" y="268256"/>
                  </a:lnTo>
                  <a:lnTo>
                    <a:pt x="2151" y="268963"/>
                  </a:lnTo>
                  <a:lnTo>
                    <a:pt x="2358" y="269602"/>
                  </a:lnTo>
                  <a:lnTo>
                    <a:pt x="2580" y="270208"/>
                  </a:lnTo>
                  <a:lnTo>
                    <a:pt x="2801" y="270780"/>
                  </a:lnTo>
                  <a:lnTo>
                    <a:pt x="3038" y="271318"/>
                  </a:lnTo>
                  <a:lnTo>
                    <a:pt x="3274" y="271789"/>
                  </a:lnTo>
                  <a:lnTo>
                    <a:pt x="3526" y="272193"/>
                  </a:lnTo>
                  <a:lnTo>
                    <a:pt x="3777" y="272563"/>
                  </a:lnTo>
                  <a:lnTo>
                    <a:pt x="4035" y="272865"/>
                  </a:lnTo>
                  <a:lnTo>
                    <a:pt x="4294" y="273134"/>
                  </a:lnTo>
                  <a:lnTo>
                    <a:pt x="4568" y="273336"/>
                  </a:lnTo>
                  <a:lnTo>
                    <a:pt x="4841" y="273505"/>
                  </a:lnTo>
                  <a:lnTo>
                    <a:pt x="5114" y="273572"/>
                  </a:lnTo>
                  <a:lnTo>
                    <a:pt x="5395" y="273605"/>
                  </a:lnTo>
                  <a:lnTo>
                    <a:pt x="5676" y="273572"/>
                  </a:lnTo>
                  <a:lnTo>
                    <a:pt x="5950" y="273505"/>
                  </a:lnTo>
                  <a:lnTo>
                    <a:pt x="6216" y="273336"/>
                  </a:lnTo>
                  <a:lnTo>
                    <a:pt x="6482" y="273134"/>
                  </a:lnTo>
                  <a:lnTo>
                    <a:pt x="6740" y="272865"/>
                  </a:lnTo>
                  <a:lnTo>
                    <a:pt x="6999" y="272563"/>
                  </a:lnTo>
                  <a:lnTo>
                    <a:pt x="7250" y="272193"/>
                  </a:lnTo>
                  <a:lnTo>
                    <a:pt x="7494" y="271789"/>
                  </a:lnTo>
                  <a:lnTo>
                    <a:pt x="7731" y="271318"/>
                  </a:lnTo>
                  <a:lnTo>
                    <a:pt x="7960" y="270780"/>
                  </a:lnTo>
                  <a:lnTo>
                    <a:pt x="8189" y="270208"/>
                  </a:lnTo>
                  <a:lnTo>
                    <a:pt x="8411" y="269602"/>
                  </a:lnTo>
                  <a:lnTo>
                    <a:pt x="8618" y="268963"/>
                  </a:lnTo>
                  <a:lnTo>
                    <a:pt x="8824" y="268256"/>
                  </a:lnTo>
                  <a:lnTo>
                    <a:pt x="9017" y="267516"/>
                  </a:lnTo>
                  <a:lnTo>
                    <a:pt x="9209" y="266743"/>
                  </a:lnTo>
                  <a:lnTo>
                    <a:pt x="9386" y="265935"/>
                  </a:lnTo>
                  <a:lnTo>
                    <a:pt x="9556" y="265094"/>
                  </a:lnTo>
                  <a:lnTo>
                    <a:pt x="9719" y="264220"/>
                  </a:lnTo>
                  <a:lnTo>
                    <a:pt x="9867" y="263311"/>
                  </a:lnTo>
                  <a:lnTo>
                    <a:pt x="10007" y="262336"/>
                  </a:lnTo>
                  <a:lnTo>
                    <a:pt x="10140" y="261360"/>
                  </a:lnTo>
                  <a:lnTo>
                    <a:pt x="10258" y="260384"/>
                  </a:lnTo>
                  <a:lnTo>
                    <a:pt x="10369" y="259341"/>
                  </a:lnTo>
                  <a:lnTo>
                    <a:pt x="10465" y="258265"/>
                  </a:lnTo>
                  <a:lnTo>
                    <a:pt x="10546" y="257188"/>
                  </a:lnTo>
                  <a:lnTo>
                    <a:pt x="10620" y="256078"/>
                  </a:lnTo>
                  <a:lnTo>
                    <a:pt x="10687" y="254968"/>
                  </a:lnTo>
                  <a:lnTo>
                    <a:pt x="10731" y="253824"/>
                  </a:lnTo>
                  <a:lnTo>
                    <a:pt x="10768" y="252647"/>
                  </a:lnTo>
                  <a:lnTo>
                    <a:pt x="10790" y="251469"/>
                  </a:lnTo>
                  <a:lnTo>
                    <a:pt x="10790" y="250258"/>
                  </a:lnTo>
                  <a:lnTo>
                    <a:pt x="10790" y="249081"/>
                  </a:lnTo>
                  <a:lnTo>
                    <a:pt x="10768" y="247903"/>
                  </a:lnTo>
                  <a:lnTo>
                    <a:pt x="10731" y="246726"/>
                  </a:lnTo>
                  <a:lnTo>
                    <a:pt x="10687" y="245582"/>
                  </a:lnTo>
                  <a:lnTo>
                    <a:pt x="10620" y="244438"/>
                  </a:lnTo>
                  <a:lnTo>
                    <a:pt x="10546" y="243328"/>
                  </a:lnTo>
                  <a:lnTo>
                    <a:pt x="10465" y="242252"/>
                  </a:lnTo>
                  <a:lnTo>
                    <a:pt x="10369" y="241209"/>
                  </a:lnTo>
                  <a:lnTo>
                    <a:pt x="10258" y="240166"/>
                  </a:lnTo>
                  <a:lnTo>
                    <a:pt x="10140" y="239157"/>
                  </a:lnTo>
                  <a:lnTo>
                    <a:pt x="10007" y="238181"/>
                  </a:lnTo>
                  <a:lnTo>
                    <a:pt x="9867" y="237239"/>
                  </a:lnTo>
                  <a:lnTo>
                    <a:pt x="9719" y="236331"/>
                  </a:lnTo>
                  <a:lnTo>
                    <a:pt x="9556" y="235422"/>
                  </a:lnTo>
                  <a:lnTo>
                    <a:pt x="9386" y="234581"/>
                  </a:lnTo>
                  <a:lnTo>
                    <a:pt x="9209" y="233774"/>
                  </a:lnTo>
                  <a:lnTo>
                    <a:pt x="9017" y="233000"/>
                  </a:lnTo>
                  <a:lnTo>
                    <a:pt x="8824" y="232260"/>
                  </a:lnTo>
                  <a:lnTo>
                    <a:pt x="8618" y="231587"/>
                  </a:lnTo>
                  <a:lnTo>
                    <a:pt x="8411" y="230915"/>
                  </a:lnTo>
                  <a:lnTo>
                    <a:pt x="8189" y="230309"/>
                  </a:lnTo>
                  <a:lnTo>
                    <a:pt x="7960" y="229771"/>
                  </a:lnTo>
                  <a:lnTo>
                    <a:pt x="7731" y="229232"/>
                  </a:lnTo>
                  <a:lnTo>
                    <a:pt x="7494" y="228761"/>
                  </a:lnTo>
                  <a:lnTo>
                    <a:pt x="7250" y="228358"/>
                  </a:lnTo>
                  <a:lnTo>
                    <a:pt x="6999" y="227988"/>
                  </a:lnTo>
                  <a:lnTo>
                    <a:pt x="6740" y="227651"/>
                  </a:lnTo>
                  <a:lnTo>
                    <a:pt x="6482" y="227416"/>
                  </a:lnTo>
                  <a:lnTo>
                    <a:pt x="6216" y="227214"/>
                  </a:lnTo>
                  <a:lnTo>
                    <a:pt x="5950" y="227046"/>
                  </a:lnTo>
                  <a:lnTo>
                    <a:pt x="5676" y="226945"/>
                  </a:lnTo>
                  <a:close/>
                  <a:moveTo>
                    <a:pt x="5114" y="340384"/>
                  </a:moveTo>
                  <a:lnTo>
                    <a:pt x="4841" y="340485"/>
                  </a:lnTo>
                  <a:lnTo>
                    <a:pt x="4568" y="340653"/>
                  </a:lnTo>
                  <a:lnTo>
                    <a:pt x="4294" y="340855"/>
                  </a:lnTo>
                  <a:lnTo>
                    <a:pt x="4035" y="341124"/>
                  </a:lnTo>
                  <a:lnTo>
                    <a:pt x="3777" y="341426"/>
                  </a:lnTo>
                  <a:lnTo>
                    <a:pt x="3526" y="341797"/>
                  </a:lnTo>
                  <a:lnTo>
                    <a:pt x="3274" y="342200"/>
                  </a:lnTo>
                  <a:lnTo>
                    <a:pt x="3038" y="342671"/>
                  </a:lnTo>
                  <a:lnTo>
                    <a:pt x="2801" y="343209"/>
                  </a:lnTo>
                  <a:lnTo>
                    <a:pt x="2580" y="343748"/>
                  </a:lnTo>
                  <a:lnTo>
                    <a:pt x="2358" y="344387"/>
                  </a:lnTo>
                  <a:lnTo>
                    <a:pt x="2151" y="345026"/>
                  </a:lnTo>
                  <a:lnTo>
                    <a:pt x="1944" y="345733"/>
                  </a:lnTo>
                  <a:lnTo>
                    <a:pt x="1752" y="346439"/>
                  </a:lnTo>
                  <a:lnTo>
                    <a:pt x="1560" y="347213"/>
                  </a:lnTo>
                  <a:lnTo>
                    <a:pt x="1382" y="348054"/>
                  </a:lnTo>
                  <a:lnTo>
                    <a:pt x="1220" y="348895"/>
                  </a:lnTo>
                  <a:lnTo>
                    <a:pt x="1057" y="349770"/>
                  </a:lnTo>
                  <a:lnTo>
                    <a:pt x="909" y="350678"/>
                  </a:lnTo>
                  <a:lnTo>
                    <a:pt x="769" y="351620"/>
                  </a:lnTo>
                  <a:lnTo>
                    <a:pt x="643" y="352595"/>
                  </a:lnTo>
                  <a:lnTo>
                    <a:pt x="525" y="353605"/>
                  </a:lnTo>
                  <a:lnTo>
                    <a:pt x="414" y="354648"/>
                  </a:lnTo>
                  <a:lnTo>
                    <a:pt x="318" y="355724"/>
                  </a:lnTo>
                  <a:lnTo>
                    <a:pt x="237" y="356801"/>
                  </a:lnTo>
                  <a:lnTo>
                    <a:pt x="163" y="357911"/>
                  </a:lnTo>
                  <a:lnTo>
                    <a:pt x="104" y="359021"/>
                  </a:lnTo>
                  <a:lnTo>
                    <a:pt x="59" y="360165"/>
                  </a:lnTo>
                  <a:lnTo>
                    <a:pt x="30" y="361342"/>
                  </a:lnTo>
                  <a:lnTo>
                    <a:pt x="8" y="362520"/>
                  </a:lnTo>
                  <a:lnTo>
                    <a:pt x="0" y="363697"/>
                  </a:lnTo>
                  <a:lnTo>
                    <a:pt x="8" y="364908"/>
                  </a:lnTo>
                  <a:lnTo>
                    <a:pt x="30" y="366086"/>
                  </a:lnTo>
                  <a:lnTo>
                    <a:pt x="59" y="367263"/>
                  </a:lnTo>
                  <a:lnTo>
                    <a:pt x="104" y="368407"/>
                  </a:lnTo>
                  <a:lnTo>
                    <a:pt x="163" y="369517"/>
                  </a:lnTo>
                  <a:lnTo>
                    <a:pt x="237" y="370627"/>
                  </a:lnTo>
                  <a:lnTo>
                    <a:pt x="318" y="371704"/>
                  </a:lnTo>
                  <a:lnTo>
                    <a:pt x="414" y="372780"/>
                  </a:lnTo>
                  <a:lnTo>
                    <a:pt x="525" y="373823"/>
                  </a:lnTo>
                  <a:lnTo>
                    <a:pt x="643" y="374799"/>
                  </a:lnTo>
                  <a:lnTo>
                    <a:pt x="769" y="375808"/>
                  </a:lnTo>
                  <a:lnTo>
                    <a:pt x="909" y="376750"/>
                  </a:lnTo>
                  <a:lnTo>
                    <a:pt x="1057" y="377658"/>
                  </a:lnTo>
                  <a:lnTo>
                    <a:pt x="1220" y="378533"/>
                  </a:lnTo>
                  <a:lnTo>
                    <a:pt x="1382" y="379374"/>
                  </a:lnTo>
                  <a:lnTo>
                    <a:pt x="1560" y="380215"/>
                  </a:lnTo>
                  <a:lnTo>
                    <a:pt x="1752" y="380989"/>
                  </a:lnTo>
                  <a:lnTo>
                    <a:pt x="1944" y="381695"/>
                  </a:lnTo>
                  <a:lnTo>
                    <a:pt x="2151" y="382402"/>
                  </a:lnTo>
                  <a:lnTo>
                    <a:pt x="2358" y="383041"/>
                  </a:lnTo>
                  <a:lnTo>
                    <a:pt x="2580" y="383680"/>
                  </a:lnTo>
                  <a:lnTo>
                    <a:pt x="2801" y="384218"/>
                  </a:lnTo>
                  <a:lnTo>
                    <a:pt x="3038" y="384757"/>
                  </a:lnTo>
                  <a:lnTo>
                    <a:pt x="3274" y="385228"/>
                  </a:lnTo>
                  <a:lnTo>
                    <a:pt x="3526" y="385631"/>
                  </a:lnTo>
                  <a:lnTo>
                    <a:pt x="3777" y="386001"/>
                  </a:lnTo>
                  <a:lnTo>
                    <a:pt x="4035" y="386304"/>
                  </a:lnTo>
                  <a:lnTo>
                    <a:pt x="4294" y="386573"/>
                  </a:lnTo>
                  <a:lnTo>
                    <a:pt x="4568" y="386775"/>
                  </a:lnTo>
                  <a:lnTo>
                    <a:pt x="4841" y="386943"/>
                  </a:lnTo>
                  <a:lnTo>
                    <a:pt x="5114" y="387044"/>
                  </a:lnTo>
                  <a:lnTo>
                    <a:pt x="5676" y="387044"/>
                  </a:lnTo>
                  <a:lnTo>
                    <a:pt x="5950" y="386943"/>
                  </a:lnTo>
                  <a:lnTo>
                    <a:pt x="6216" y="386775"/>
                  </a:lnTo>
                  <a:lnTo>
                    <a:pt x="6482" y="386573"/>
                  </a:lnTo>
                  <a:lnTo>
                    <a:pt x="6740" y="386304"/>
                  </a:lnTo>
                  <a:lnTo>
                    <a:pt x="6999" y="386001"/>
                  </a:lnTo>
                  <a:lnTo>
                    <a:pt x="7250" y="385631"/>
                  </a:lnTo>
                  <a:lnTo>
                    <a:pt x="7494" y="385228"/>
                  </a:lnTo>
                  <a:lnTo>
                    <a:pt x="7731" y="384757"/>
                  </a:lnTo>
                  <a:lnTo>
                    <a:pt x="7960" y="384218"/>
                  </a:lnTo>
                  <a:lnTo>
                    <a:pt x="8189" y="383680"/>
                  </a:lnTo>
                  <a:lnTo>
                    <a:pt x="8411" y="383041"/>
                  </a:lnTo>
                  <a:lnTo>
                    <a:pt x="8618" y="382402"/>
                  </a:lnTo>
                  <a:lnTo>
                    <a:pt x="8824" y="381695"/>
                  </a:lnTo>
                  <a:lnTo>
                    <a:pt x="9017" y="380989"/>
                  </a:lnTo>
                  <a:lnTo>
                    <a:pt x="9209" y="380215"/>
                  </a:lnTo>
                  <a:lnTo>
                    <a:pt x="9386" y="379374"/>
                  </a:lnTo>
                  <a:lnTo>
                    <a:pt x="9556" y="378533"/>
                  </a:lnTo>
                  <a:lnTo>
                    <a:pt x="9719" y="377658"/>
                  </a:lnTo>
                  <a:lnTo>
                    <a:pt x="9867" y="376750"/>
                  </a:lnTo>
                  <a:lnTo>
                    <a:pt x="10007" y="375808"/>
                  </a:lnTo>
                  <a:lnTo>
                    <a:pt x="10140" y="374799"/>
                  </a:lnTo>
                  <a:lnTo>
                    <a:pt x="10258" y="373823"/>
                  </a:lnTo>
                  <a:lnTo>
                    <a:pt x="10369" y="372780"/>
                  </a:lnTo>
                  <a:lnTo>
                    <a:pt x="10465" y="371704"/>
                  </a:lnTo>
                  <a:lnTo>
                    <a:pt x="10546" y="370627"/>
                  </a:lnTo>
                  <a:lnTo>
                    <a:pt x="10620" y="369517"/>
                  </a:lnTo>
                  <a:lnTo>
                    <a:pt x="10687" y="368407"/>
                  </a:lnTo>
                  <a:lnTo>
                    <a:pt x="10731" y="367263"/>
                  </a:lnTo>
                  <a:lnTo>
                    <a:pt x="10768" y="366086"/>
                  </a:lnTo>
                  <a:lnTo>
                    <a:pt x="10790" y="364908"/>
                  </a:lnTo>
                  <a:lnTo>
                    <a:pt x="10790" y="363697"/>
                  </a:lnTo>
                  <a:lnTo>
                    <a:pt x="10790" y="362520"/>
                  </a:lnTo>
                  <a:lnTo>
                    <a:pt x="10768" y="361342"/>
                  </a:lnTo>
                  <a:lnTo>
                    <a:pt x="10731" y="360165"/>
                  </a:lnTo>
                  <a:lnTo>
                    <a:pt x="10687" y="359021"/>
                  </a:lnTo>
                  <a:lnTo>
                    <a:pt x="10620" y="357911"/>
                  </a:lnTo>
                  <a:lnTo>
                    <a:pt x="10546" y="356801"/>
                  </a:lnTo>
                  <a:lnTo>
                    <a:pt x="10465" y="355724"/>
                  </a:lnTo>
                  <a:lnTo>
                    <a:pt x="10369" y="354648"/>
                  </a:lnTo>
                  <a:lnTo>
                    <a:pt x="10258" y="353605"/>
                  </a:lnTo>
                  <a:lnTo>
                    <a:pt x="10140" y="352595"/>
                  </a:lnTo>
                  <a:lnTo>
                    <a:pt x="10007" y="351620"/>
                  </a:lnTo>
                  <a:lnTo>
                    <a:pt x="9867" y="350678"/>
                  </a:lnTo>
                  <a:lnTo>
                    <a:pt x="9719" y="349770"/>
                  </a:lnTo>
                  <a:lnTo>
                    <a:pt x="9556" y="348895"/>
                  </a:lnTo>
                  <a:lnTo>
                    <a:pt x="9386" y="348054"/>
                  </a:lnTo>
                  <a:lnTo>
                    <a:pt x="9209" y="347213"/>
                  </a:lnTo>
                  <a:lnTo>
                    <a:pt x="9017" y="346439"/>
                  </a:lnTo>
                  <a:lnTo>
                    <a:pt x="8824" y="345733"/>
                  </a:lnTo>
                  <a:lnTo>
                    <a:pt x="8618" y="345026"/>
                  </a:lnTo>
                  <a:lnTo>
                    <a:pt x="8411" y="344387"/>
                  </a:lnTo>
                  <a:lnTo>
                    <a:pt x="8189" y="343748"/>
                  </a:lnTo>
                  <a:lnTo>
                    <a:pt x="7960" y="343209"/>
                  </a:lnTo>
                  <a:lnTo>
                    <a:pt x="7731" y="342671"/>
                  </a:lnTo>
                  <a:lnTo>
                    <a:pt x="7494" y="342200"/>
                  </a:lnTo>
                  <a:lnTo>
                    <a:pt x="7250" y="341797"/>
                  </a:lnTo>
                  <a:lnTo>
                    <a:pt x="6999" y="341426"/>
                  </a:lnTo>
                  <a:lnTo>
                    <a:pt x="6740" y="341124"/>
                  </a:lnTo>
                  <a:lnTo>
                    <a:pt x="6482" y="340855"/>
                  </a:lnTo>
                  <a:lnTo>
                    <a:pt x="6216" y="340653"/>
                  </a:lnTo>
                  <a:lnTo>
                    <a:pt x="5950" y="340485"/>
                  </a:lnTo>
                  <a:lnTo>
                    <a:pt x="5676" y="340384"/>
                  </a:lnTo>
                  <a:close/>
                  <a:moveTo>
                    <a:pt x="5395" y="453822"/>
                  </a:moveTo>
                  <a:lnTo>
                    <a:pt x="5114" y="453856"/>
                  </a:lnTo>
                  <a:lnTo>
                    <a:pt x="4841" y="453957"/>
                  </a:lnTo>
                  <a:lnTo>
                    <a:pt x="4568" y="454092"/>
                  </a:lnTo>
                  <a:lnTo>
                    <a:pt x="4294" y="454293"/>
                  </a:lnTo>
                  <a:lnTo>
                    <a:pt x="4035" y="454562"/>
                  </a:lnTo>
                  <a:lnTo>
                    <a:pt x="3777" y="454865"/>
                  </a:lnTo>
                  <a:lnTo>
                    <a:pt x="3526" y="455235"/>
                  </a:lnTo>
                  <a:lnTo>
                    <a:pt x="3274" y="455639"/>
                  </a:lnTo>
                  <a:lnTo>
                    <a:pt x="3038" y="456110"/>
                  </a:lnTo>
                  <a:lnTo>
                    <a:pt x="2801" y="456615"/>
                  </a:lnTo>
                  <a:lnTo>
                    <a:pt x="2580" y="457153"/>
                  </a:lnTo>
                  <a:lnTo>
                    <a:pt x="2358" y="457758"/>
                  </a:lnTo>
                  <a:lnTo>
                    <a:pt x="2151" y="458398"/>
                  </a:lnTo>
                  <a:lnTo>
                    <a:pt x="1944" y="459070"/>
                  </a:lnTo>
                  <a:lnTo>
                    <a:pt x="1752" y="459811"/>
                  </a:lnTo>
                  <a:lnTo>
                    <a:pt x="1560" y="460551"/>
                  </a:lnTo>
                  <a:lnTo>
                    <a:pt x="1382" y="461358"/>
                  </a:lnTo>
                  <a:lnTo>
                    <a:pt x="1220" y="462199"/>
                  </a:lnTo>
                  <a:lnTo>
                    <a:pt x="1057" y="463074"/>
                  </a:lnTo>
                  <a:lnTo>
                    <a:pt x="909" y="463982"/>
                  </a:lnTo>
                  <a:lnTo>
                    <a:pt x="769" y="464924"/>
                  </a:lnTo>
                  <a:lnTo>
                    <a:pt x="643" y="465900"/>
                  </a:lnTo>
                  <a:lnTo>
                    <a:pt x="525" y="466875"/>
                  </a:lnTo>
                  <a:lnTo>
                    <a:pt x="414" y="467918"/>
                  </a:lnTo>
                  <a:lnTo>
                    <a:pt x="318" y="468961"/>
                  </a:lnTo>
                  <a:lnTo>
                    <a:pt x="237" y="470038"/>
                  </a:lnTo>
                  <a:lnTo>
                    <a:pt x="163" y="471148"/>
                  </a:lnTo>
                  <a:lnTo>
                    <a:pt x="104" y="472258"/>
                  </a:lnTo>
                  <a:lnTo>
                    <a:pt x="59" y="473402"/>
                  </a:lnTo>
                  <a:lnTo>
                    <a:pt x="30" y="474579"/>
                  </a:lnTo>
                  <a:lnTo>
                    <a:pt x="8" y="475757"/>
                  </a:lnTo>
                  <a:lnTo>
                    <a:pt x="0" y="476934"/>
                  </a:lnTo>
                  <a:lnTo>
                    <a:pt x="8" y="478179"/>
                  </a:lnTo>
                  <a:lnTo>
                    <a:pt x="30" y="479356"/>
                  </a:lnTo>
                  <a:lnTo>
                    <a:pt x="59" y="480534"/>
                  </a:lnTo>
                  <a:lnTo>
                    <a:pt x="104" y="481711"/>
                  </a:lnTo>
                  <a:lnTo>
                    <a:pt x="163" y="482855"/>
                  </a:lnTo>
                  <a:lnTo>
                    <a:pt x="237" y="483965"/>
                  </a:lnTo>
                  <a:lnTo>
                    <a:pt x="318" y="485075"/>
                  </a:lnTo>
                  <a:lnTo>
                    <a:pt x="414" y="486152"/>
                  </a:lnTo>
                  <a:lnTo>
                    <a:pt x="525" y="487195"/>
                  </a:lnTo>
                  <a:lnTo>
                    <a:pt x="643" y="488204"/>
                  </a:lnTo>
                  <a:lnTo>
                    <a:pt x="769" y="489179"/>
                  </a:lnTo>
                  <a:lnTo>
                    <a:pt x="909" y="490155"/>
                  </a:lnTo>
                  <a:lnTo>
                    <a:pt x="1057" y="491063"/>
                  </a:lnTo>
                  <a:lnTo>
                    <a:pt x="1220" y="491972"/>
                  </a:lnTo>
                  <a:lnTo>
                    <a:pt x="1382" y="492813"/>
                  </a:lnTo>
                  <a:lnTo>
                    <a:pt x="1560" y="493620"/>
                  </a:lnTo>
                  <a:lnTo>
                    <a:pt x="1752" y="494394"/>
                  </a:lnTo>
                  <a:lnTo>
                    <a:pt x="1944" y="495134"/>
                  </a:lnTo>
                  <a:lnTo>
                    <a:pt x="2151" y="495840"/>
                  </a:lnTo>
                  <a:lnTo>
                    <a:pt x="2358" y="496513"/>
                  </a:lnTo>
                  <a:lnTo>
                    <a:pt x="2580" y="497119"/>
                  </a:lnTo>
                  <a:lnTo>
                    <a:pt x="2801" y="497691"/>
                  </a:lnTo>
                  <a:lnTo>
                    <a:pt x="3038" y="498195"/>
                  </a:lnTo>
                  <a:lnTo>
                    <a:pt x="3274" y="498666"/>
                  </a:lnTo>
                  <a:lnTo>
                    <a:pt x="3526" y="499104"/>
                  </a:lnTo>
                  <a:lnTo>
                    <a:pt x="3777" y="499474"/>
                  </a:lnTo>
                  <a:lnTo>
                    <a:pt x="4035" y="499777"/>
                  </a:lnTo>
                  <a:lnTo>
                    <a:pt x="4294" y="500046"/>
                  </a:lnTo>
                  <a:lnTo>
                    <a:pt x="4568" y="500248"/>
                  </a:lnTo>
                  <a:lnTo>
                    <a:pt x="4841" y="500382"/>
                  </a:lnTo>
                  <a:lnTo>
                    <a:pt x="5114" y="500483"/>
                  </a:lnTo>
                  <a:lnTo>
                    <a:pt x="5395" y="500517"/>
                  </a:lnTo>
                  <a:lnTo>
                    <a:pt x="5676" y="500483"/>
                  </a:lnTo>
                  <a:lnTo>
                    <a:pt x="5950" y="500382"/>
                  </a:lnTo>
                  <a:lnTo>
                    <a:pt x="6216" y="500248"/>
                  </a:lnTo>
                  <a:lnTo>
                    <a:pt x="6482" y="500046"/>
                  </a:lnTo>
                  <a:lnTo>
                    <a:pt x="6740" y="499777"/>
                  </a:lnTo>
                  <a:lnTo>
                    <a:pt x="6999" y="499474"/>
                  </a:lnTo>
                  <a:lnTo>
                    <a:pt x="7250" y="499104"/>
                  </a:lnTo>
                  <a:lnTo>
                    <a:pt x="7494" y="498666"/>
                  </a:lnTo>
                  <a:lnTo>
                    <a:pt x="7731" y="498195"/>
                  </a:lnTo>
                  <a:lnTo>
                    <a:pt x="7960" y="497691"/>
                  </a:lnTo>
                  <a:lnTo>
                    <a:pt x="8189" y="497119"/>
                  </a:lnTo>
                  <a:lnTo>
                    <a:pt x="8411" y="496513"/>
                  </a:lnTo>
                  <a:lnTo>
                    <a:pt x="8618" y="495840"/>
                  </a:lnTo>
                  <a:lnTo>
                    <a:pt x="8824" y="495134"/>
                  </a:lnTo>
                  <a:lnTo>
                    <a:pt x="9017" y="494394"/>
                  </a:lnTo>
                  <a:lnTo>
                    <a:pt x="9209" y="493620"/>
                  </a:lnTo>
                  <a:lnTo>
                    <a:pt x="9386" y="492813"/>
                  </a:lnTo>
                  <a:lnTo>
                    <a:pt x="9556" y="491972"/>
                  </a:lnTo>
                  <a:lnTo>
                    <a:pt x="9719" y="491063"/>
                  </a:lnTo>
                  <a:lnTo>
                    <a:pt x="9867" y="490155"/>
                  </a:lnTo>
                  <a:lnTo>
                    <a:pt x="10007" y="489179"/>
                  </a:lnTo>
                  <a:lnTo>
                    <a:pt x="10140" y="488204"/>
                  </a:lnTo>
                  <a:lnTo>
                    <a:pt x="10258" y="487195"/>
                  </a:lnTo>
                  <a:lnTo>
                    <a:pt x="10369" y="486152"/>
                  </a:lnTo>
                  <a:lnTo>
                    <a:pt x="10465" y="485075"/>
                  </a:lnTo>
                  <a:lnTo>
                    <a:pt x="10546" y="483965"/>
                  </a:lnTo>
                  <a:lnTo>
                    <a:pt x="10620" y="482855"/>
                  </a:lnTo>
                  <a:lnTo>
                    <a:pt x="10687" y="481711"/>
                  </a:lnTo>
                  <a:lnTo>
                    <a:pt x="10731" y="480534"/>
                  </a:lnTo>
                  <a:lnTo>
                    <a:pt x="10768" y="479356"/>
                  </a:lnTo>
                  <a:lnTo>
                    <a:pt x="10790" y="478179"/>
                  </a:lnTo>
                  <a:lnTo>
                    <a:pt x="10790" y="476934"/>
                  </a:lnTo>
                  <a:lnTo>
                    <a:pt x="10790" y="475757"/>
                  </a:lnTo>
                  <a:lnTo>
                    <a:pt x="10768" y="474579"/>
                  </a:lnTo>
                  <a:lnTo>
                    <a:pt x="10731" y="473402"/>
                  </a:lnTo>
                  <a:lnTo>
                    <a:pt x="10687" y="472258"/>
                  </a:lnTo>
                  <a:lnTo>
                    <a:pt x="10620" y="471148"/>
                  </a:lnTo>
                  <a:lnTo>
                    <a:pt x="10546" y="470038"/>
                  </a:lnTo>
                  <a:lnTo>
                    <a:pt x="10465" y="468961"/>
                  </a:lnTo>
                  <a:lnTo>
                    <a:pt x="10369" y="467918"/>
                  </a:lnTo>
                  <a:lnTo>
                    <a:pt x="10258" y="466875"/>
                  </a:lnTo>
                  <a:lnTo>
                    <a:pt x="10140" y="465900"/>
                  </a:lnTo>
                  <a:lnTo>
                    <a:pt x="10007" y="464924"/>
                  </a:lnTo>
                  <a:lnTo>
                    <a:pt x="9867" y="463982"/>
                  </a:lnTo>
                  <a:lnTo>
                    <a:pt x="9719" y="463074"/>
                  </a:lnTo>
                  <a:lnTo>
                    <a:pt x="9556" y="462199"/>
                  </a:lnTo>
                  <a:lnTo>
                    <a:pt x="9386" y="461358"/>
                  </a:lnTo>
                  <a:lnTo>
                    <a:pt x="9209" y="460551"/>
                  </a:lnTo>
                  <a:lnTo>
                    <a:pt x="9017" y="459811"/>
                  </a:lnTo>
                  <a:lnTo>
                    <a:pt x="8824" y="459070"/>
                  </a:lnTo>
                  <a:lnTo>
                    <a:pt x="8618" y="458398"/>
                  </a:lnTo>
                  <a:lnTo>
                    <a:pt x="8411" y="457758"/>
                  </a:lnTo>
                  <a:lnTo>
                    <a:pt x="8189" y="457153"/>
                  </a:lnTo>
                  <a:lnTo>
                    <a:pt x="7960" y="456615"/>
                  </a:lnTo>
                  <a:lnTo>
                    <a:pt x="7731" y="456110"/>
                  </a:lnTo>
                  <a:lnTo>
                    <a:pt x="7494" y="455639"/>
                  </a:lnTo>
                  <a:lnTo>
                    <a:pt x="7250" y="455235"/>
                  </a:lnTo>
                  <a:lnTo>
                    <a:pt x="6999" y="454865"/>
                  </a:lnTo>
                  <a:lnTo>
                    <a:pt x="6740" y="454562"/>
                  </a:lnTo>
                  <a:lnTo>
                    <a:pt x="6482" y="454293"/>
                  </a:lnTo>
                  <a:lnTo>
                    <a:pt x="6216" y="454092"/>
                  </a:lnTo>
                  <a:lnTo>
                    <a:pt x="5950" y="453957"/>
                  </a:lnTo>
                  <a:lnTo>
                    <a:pt x="5676" y="453856"/>
                  </a:lnTo>
                  <a:lnTo>
                    <a:pt x="5395" y="453822"/>
                  </a:lnTo>
                  <a:close/>
                  <a:moveTo>
                    <a:pt x="5114" y="567059"/>
                  </a:moveTo>
                  <a:lnTo>
                    <a:pt x="4841" y="567160"/>
                  </a:lnTo>
                  <a:lnTo>
                    <a:pt x="4568" y="567328"/>
                  </a:lnTo>
                  <a:lnTo>
                    <a:pt x="4294" y="567530"/>
                  </a:lnTo>
                  <a:lnTo>
                    <a:pt x="4035" y="567766"/>
                  </a:lnTo>
                  <a:lnTo>
                    <a:pt x="3777" y="568102"/>
                  </a:lnTo>
                  <a:lnTo>
                    <a:pt x="3526" y="568472"/>
                  </a:lnTo>
                  <a:lnTo>
                    <a:pt x="3274" y="568876"/>
                  </a:lnTo>
                  <a:lnTo>
                    <a:pt x="3038" y="569347"/>
                  </a:lnTo>
                  <a:lnTo>
                    <a:pt x="2801" y="569885"/>
                  </a:lnTo>
                  <a:lnTo>
                    <a:pt x="2580" y="570423"/>
                  </a:lnTo>
                  <a:lnTo>
                    <a:pt x="2358" y="571029"/>
                  </a:lnTo>
                  <a:lnTo>
                    <a:pt x="2151" y="571702"/>
                  </a:lnTo>
                  <a:lnTo>
                    <a:pt x="1944" y="572408"/>
                  </a:lnTo>
                  <a:lnTo>
                    <a:pt x="1752" y="573115"/>
                  </a:lnTo>
                  <a:lnTo>
                    <a:pt x="1560" y="573889"/>
                  </a:lnTo>
                  <a:lnTo>
                    <a:pt x="1382" y="574730"/>
                  </a:lnTo>
                  <a:lnTo>
                    <a:pt x="1220" y="575571"/>
                  </a:lnTo>
                  <a:lnTo>
                    <a:pt x="1057" y="576445"/>
                  </a:lnTo>
                  <a:lnTo>
                    <a:pt x="909" y="577354"/>
                  </a:lnTo>
                  <a:lnTo>
                    <a:pt x="769" y="578296"/>
                  </a:lnTo>
                  <a:lnTo>
                    <a:pt x="643" y="579271"/>
                  </a:lnTo>
                  <a:lnTo>
                    <a:pt x="525" y="580280"/>
                  </a:lnTo>
                  <a:lnTo>
                    <a:pt x="414" y="581323"/>
                  </a:lnTo>
                  <a:lnTo>
                    <a:pt x="318" y="582400"/>
                  </a:lnTo>
                  <a:lnTo>
                    <a:pt x="237" y="583476"/>
                  </a:lnTo>
                  <a:lnTo>
                    <a:pt x="163" y="584586"/>
                  </a:lnTo>
                  <a:lnTo>
                    <a:pt x="104" y="585697"/>
                  </a:lnTo>
                  <a:lnTo>
                    <a:pt x="59" y="586840"/>
                  </a:lnTo>
                  <a:lnTo>
                    <a:pt x="30" y="588018"/>
                  </a:lnTo>
                  <a:lnTo>
                    <a:pt x="8" y="589195"/>
                  </a:lnTo>
                  <a:lnTo>
                    <a:pt x="0" y="590373"/>
                  </a:lnTo>
                  <a:lnTo>
                    <a:pt x="8" y="591618"/>
                  </a:lnTo>
                  <a:lnTo>
                    <a:pt x="30" y="592795"/>
                  </a:lnTo>
                  <a:lnTo>
                    <a:pt x="59" y="593972"/>
                  </a:lnTo>
                  <a:lnTo>
                    <a:pt x="104" y="595150"/>
                  </a:lnTo>
                  <a:lnTo>
                    <a:pt x="163" y="596294"/>
                  </a:lnTo>
                  <a:lnTo>
                    <a:pt x="237" y="597404"/>
                  </a:lnTo>
                  <a:lnTo>
                    <a:pt x="318" y="598480"/>
                  </a:lnTo>
                  <a:lnTo>
                    <a:pt x="414" y="599557"/>
                  </a:lnTo>
                  <a:lnTo>
                    <a:pt x="525" y="600600"/>
                  </a:lnTo>
                  <a:lnTo>
                    <a:pt x="643" y="601609"/>
                  </a:lnTo>
                  <a:lnTo>
                    <a:pt x="769" y="602585"/>
                  </a:lnTo>
                  <a:lnTo>
                    <a:pt x="909" y="603527"/>
                  </a:lnTo>
                  <a:lnTo>
                    <a:pt x="1057" y="604435"/>
                  </a:lnTo>
                  <a:lnTo>
                    <a:pt x="1220" y="605310"/>
                  </a:lnTo>
                  <a:lnTo>
                    <a:pt x="1382" y="606151"/>
                  </a:lnTo>
                  <a:lnTo>
                    <a:pt x="1560" y="606958"/>
                  </a:lnTo>
                  <a:lnTo>
                    <a:pt x="1752" y="607732"/>
                  </a:lnTo>
                  <a:lnTo>
                    <a:pt x="1944" y="608472"/>
                  </a:lnTo>
                  <a:lnTo>
                    <a:pt x="2151" y="609145"/>
                  </a:lnTo>
                  <a:lnTo>
                    <a:pt x="2358" y="609784"/>
                  </a:lnTo>
                  <a:lnTo>
                    <a:pt x="2580" y="610389"/>
                  </a:lnTo>
                  <a:lnTo>
                    <a:pt x="2801" y="610961"/>
                  </a:lnTo>
                  <a:lnTo>
                    <a:pt x="3038" y="611466"/>
                  </a:lnTo>
                  <a:lnTo>
                    <a:pt x="3274" y="611937"/>
                  </a:lnTo>
                  <a:lnTo>
                    <a:pt x="3526" y="612341"/>
                  </a:lnTo>
                  <a:lnTo>
                    <a:pt x="3777" y="612711"/>
                  </a:lnTo>
                  <a:lnTo>
                    <a:pt x="4035" y="613013"/>
                  </a:lnTo>
                  <a:lnTo>
                    <a:pt x="4294" y="613249"/>
                  </a:lnTo>
                  <a:lnTo>
                    <a:pt x="4568" y="613451"/>
                  </a:lnTo>
                  <a:lnTo>
                    <a:pt x="4841" y="613619"/>
                  </a:lnTo>
                  <a:lnTo>
                    <a:pt x="5114" y="613686"/>
                  </a:lnTo>
                  <a:lnTo>
                    <a:pt x="5395" y="613720"/>
                  </a:lnTo>
                  <a:lnTo>
                    <a:pt x="5676" y="613686"/>
                  </a:lnTo>
                  <a:lnTo>
                    <a:pt x="5950" y="613619"/>
                  </a:lnTo>
                  <a:lnTo>
                    <a:pt x="6216" y="613451"/>
                  </a:lnTo>
                  <a:lnTo>
                    <a:pt x="6482" y="613249"/>
                  </a:lnTo>
                  <a:lnTo>
                    <a:pt x="6740" y="613013"/>
                  </a:lnTo>
                  <a:lnTo>
                    <a:pt x="6999" y="612711"/>
                  </a:lnTo>
                  <a:lnTo>
                    <a:pt x="7250" y="612341"/>
                  </a:lnTo>
                  <a:lnTo>
                    <a:pt x="7494" y="611937"/>
                  </a:lnTo>
                  <a:lnTo>
                    <a:pt x="7731" y="611466"/>
                  </a:lnTo>
                  <a:lnTo>
                    <a:pt x="7960" y="610961"/>
                  </a:lnTo>
                  <a:lnTo>
                    <a:pt x="8189" y="610389"/>
                  </a:lnTo>
                  <a:lnTo>
                    <a:pt x="8411" y="609784"/>
                  </a:lnTo>
                  <a:lnTo>
                    <a:pt x="8618" y="609145"/>
                  </a:lnTo>
                  <a:lnTo>
                    <a:pt x="8824" y="608472"/>
                  </a:lnTo>
                  <a:lnTo>
                    <a:pt x="9017" y="607732"/>
                  </a:lnTo>
                  <a:lnTo>
                    <a:pt x="9209" y="606958"/>
                  </a:lnTo>
                  <a:lnTo>
                    <a:pt x="9386" y="606151"/>
                  </a:lnTo>
                  <a:lnTo>
                    <a:pt x="9556" y="605310"/>
                  </a:lnTo>
                  <a:lnTo>
                    <a:pt x="9719" y="604435"/>
                  </a:lnTo>
                  <a:lnTo>
                    <a:pt x="9867" y="603527"/>
                  </a:lnTo>
                  <a:lnTo>
                    <a:pt x="10007" y="602585"/>
                  </a:lnTo>
                  <a:lnTo>
                    <a:pt x="10140" y="601609"/>
                  </a:lnTo>
                  <a:lnTo>
                    <a:pt x="10258" y="600600"/>
                  </a:lnTo>
                  <a:lnTo>
                    <a:pt x="10369" y="599557"/>
                  </a:lnTo>
                  <a:lnTo>
                    <a:pt x="10465" y="598480"/>
                  </a:lnTo>
                  <a:lnTo>
                    <a:pt x="10546" y="597404"/>
                  </a:lnTo>
                  <a:lnTo>
                    <a:pt x="10620" y="596294"/>
                  </a:lnTo>
                  <a:lnTo>
                    <a:pt x="10687" y="595150"/>
                  </a:lnTo>
                  <a:lnTo>
                    <a:pt x="10731" y="593972"/>
                  </a:lnTo>
                  <a:lnTo>
                    <a:pt x="10768" y="592795"/>
                  </a:lnTo>
                  <a:lnTo>
                    <a:pt x="10790" y="591618"/>
                  </a:lnTo>
                  <a:lnTo>
                    <a:pt x="10790" y="590373"/>
                  </a:lnTo>
                  <a:lnTo>
                    <a:pt x="10790" y="589195"/>
                  </a:lnTo>
                  <a:lnTo>
                    <a:pt x="10768" y="588018"/>
                  </a:lnTo>
                  <a:lnTo>
                    <a:pt x="10731" y="586840"/>
                  </a:lnTo>
                  <a:lnTo>
                    <a:pt x="10687" y="585697"/>
                  </a:lnTo>
                  <a:lnTo>
                    <a:pt x="10620" y="584586"/>
                  </a:lnTo>
                  <a:lnTo>
                    <a:pt x="10546" y="583476"/>
                  </a:lnTo>
                  <a:lnTo>
                    <a:pt x="10465" y="582400"/>
                  </a:lnTo>
                  <a:lnTo>
                    <a:pt x="10369" y="581323"/>
                  </a:lnTo>
                  <a:lnTo>
                    <a:pt x="10258" y="580280"/>
                  </a:lnTo>
                  <a:lnTo>
                    <a:pt x="10140" y="579271"/>
                  </a:lnTo>
                  <a:lnTo>
                    <a:pt x="10007" y="578296"/>
                  </a:lnTo>
                  <a:lnTo>
                    <a:pt x="9867" y="577354"/>
                  </a:lnTo>
                  <a:lnTo>
                    <a:pt x="9719" y="576445"/>
                  </a:lnTo>
                  <a:lnTo>
                    <a:pt x="9556" y="575571"/>
                  </a:lnTo>
                  <a:lnTo>
                    <a:pt x="9386" y="574730"/>
                  </a:lnTo>
                  <a:lnTo>
                    <a:pt x="9209" y="573889"/>
                  </a:lnTo>
                  <a:lnTo>
                    <a:pt x="9017" y="573115"/>
                  </a:lnTo>
                  <a:lnTo>
                    <a:pt x="8824" y="572408"/>
                  </a:lnTo>
                  <a:lnTo>
                    <a:pt x="8618" y="571702"/>
                  </a:lnTo>
                  <a:lnTo>
                    <a:pt x="8411" y="571029"/>
                  </a:lnTo>
                  <a:lnTo>
                    <a:pt x="8189" y="570423"/>
                  </a:lnTo>
                  <a:lnTo>
                    <a:pt x="7960" y="569885"/>
                  </a:lnTo>
                  <a:lnTo>
                    <a:pt x="7731" y="569347"/>
                  </a:lnTo>
                  <a:lnTo>
                    <a:pt x="7494" y="568876"/>
                  </a:lnTo>
                  <a:lnTo>
                    <a:pt x="7250" y="568472"/>
                  </a:lnTo>
                  <a:lnTo>
                    <a:pt x="6999" y="568102"/>
                  </a:lnTo>
                  <a:lnTo>
                    <a:pt x="6740" y="567766"/>
                  </a:lnTo>
                  <a:lnTo>
                    <a:pt x="6482" y="567530"/>
                  </a:lnTo>
                  <a:lnTo>
                    <a:pt x="6216" y="567328"/>
                  </a:lnTo>
                  <a:lnTo>
                    <a:pt x="5950" y="567160"/>
                  </a:lnTo>
                  <a:lnTo>
                    <a:pt x="5676" y="567059"/>
                  </a:lnTo>
                  <a:close/>
                </a:path>
              </a:pathLst>
            </a:custGeom>
            <a:solidFill>
              <a:srgbClr val="1F4E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91" name="Google Shape;95;p7"/>
          <p:cNvCxnSpPr/>
          <p:nvPr/>
        </p:nvCxnSpPr>
        <p:spPr>
          <a:xfrm>
            <a:off x="14832" y="430094"/>
            <a:ext cx="2559403" cy="11347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C1AE7C3-665F-D158-380C-63E37304E5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6289" y="281595"/>
            <a:ext cx="524836" cy="68159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AC53B5-C072-417E-8405-57C8BCFEEB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777" y="226919"/>
            <a:ext cx="2582512" cy="55972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828598-C4C3-4558-A3F6-E12AC088DCCA}"/>
              </a:ext>
            </a:extLst>
          </p:cNvPr>
          <p:cNvSpPr txBox="1"/>
          <p:nvPr/>
        </p:nvSpPr>
        <p:spPr>
          <a:xfrm>
            <a:off x="0" y="6396335"/>
            <a:ext cx="704643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6" name="Номер слайда 1">
            <a:extLst>
              <a:ext uri="{FF2B5EF4-FFF2-40B4-BE49-F238E27FC236}">
                <a16:creationId xmlns="" xmlns:a16="http://schemas.microsoft.com/office/drawing/2014/main" id="{DFB7BA1C-0EA3-440F-9A37-6FAF1C0EF6E0}"/>
              </a:ext>
            </a:extLst>
          </p:cNvPr>
          <p:cNvSpPr txBox="1">
            <a:spLocks/>
          </p:cNvSpPr>
          <p:nvPr/>
        </p:nvSpPr>
        <p:spPr>
          <a:xfrm>
            <a:off x="14831" y="6484740"/>
            <a:ext cx="6594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1FFD70D-FD45-4992-B0BE-118D75691598}" type="slidenum">
              <a:rPr lang="ru-RU" sz="2800" smtClean="0">
                <a:solidFill>
                  <a:schemeClr val="bg1"/>
                </a:solidFill>
                <a:latin typeface="Bebas Neue Bold" panose="020B0606020202050201" pitchFamily="34" charset="-52"/>
              </a:rPr>
              <a:pPr algn="ctr"/>
              <a:t>9</a:t>
            </a:fld>
            <a:endParaRPr lang="ru-RU" sz="2800" dirty="0">
              <a:solidFill>
                <a:schemeClr val="bg1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99040" y="693965"/>
            <a:ext cx="97866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участие </a:t>
            </a:r>
            <a:r>
              <a:rPr lang="ru-RU" sz="4400" b="1" spc="150" dirty="0">
                <a:solidFill>
                  <a:srgbClr val="054375"/>
                </a:solidFill>
                <a:latin typeface="Bebas Neue Bold" panose="020B0606020202050201" pitchFamily="34" charset="-52"/>
              </a:rPr>
              <a:t>в </a:t>
            </a:r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госпрограмме </a:t>
            </a:r>
            <a:r>
              <a:rPr lang="ru-RU" sz="4400" b="1" spc="150" dirty="0">
                <a:solidFill>
                  <a:srgbClr val="054375"/>
                </a:solidFill>
                <a:latin typeface="Bebas Neue Bold" panose="020B0606020202050201" pitchFamily="34" charset="-52"/>
              </a:rPr>
              <a:t>Московской </a:t>
            </a:r>
            <a:r>
              <a:rPr lang="ru-RU" sz="4400" b="1" spc="15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области</a:t>
            </a:r>
            <a:endParaRPr lang="ru-RU" sz="4400" spc="150" dirty="0">
              <a:solidFill>
                <a:srgbClr val="054375"/>
              </a:solidFill>
              <a:latin typeface="Bebas Neue Bold" panose="020B0606020202050201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99040" y="1595664"/>
            <a:ext cx="110167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640"/>
            <a:r>
              <a:rPr lang="ru-RU" sz="240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Привлечено средств федерального и областного бюджета в размере    </a:t>
            </a:r>
            <a:r>
              <a:rPr lang="ru-RU" sz="4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25,5</a:t>
            </a:r>
            <a:r>
              <a:rPr lang="ru-RU" sz="32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 </a:t>
            </a:r>
            <a:r>
              <a:rPr lang="ru-RU" sz="3200" dirty="0">
                <a:solidFill>
                  <a:srgbClr val="054375"/>
                </a:solidFill>
                <a:latin typeface="Bebas Neue Bold" panose="020B0606020202050201" pitchFamily="34" charset="-52"/>
              </a:rPr>
              <a:t>млн. руб</a:t>
            </a:r>
            <a:r>
              <a:rPr lang="ru-RU" sz="32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.</a:t>
            </a:r>
            <a:r>
              <a:rPr lang="ru-RU" sz="3200" dirty="0" smtClean="0">
                <a:solidFill>
                  <a:srgbClr val="637B9B"/>
                </a:solidFill>
                <a:latin typeface="Bebas Neue Bold" panose="020B0606020202050201" pitchFamily="34" charset="-52"/>
              </a:rPr>
              <a:t>          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7725" y="2659720"/>
            <a:ext cx="11093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Ногинский </a:t>
            </a:r>
            <a:r>
              <a:rPr lang="ru-RU" sz="2400" dirty="0">
                <a:solidFill>
                  <a:srgbClr val="054375"/>
                </a:solidFill>
                <a:latin typeface="Bebas Neue Bold" panose="020B0606020202050201" pitchFamily="34" charset="-52"/>
              </a:rPr>
              <a:t>музейно-выставочный </a:t>
            </a:r>
            <a:r>
              <a:rPr lang="ru-RU" sz="2400" dirty="0" smtClean="0">
                <a:solidFill>
                  <a:srgbClr val="054375"/>
                </a:solidFill>
                <a:latin typeface="Bebas Neue Bold" panose="020B0606020202050201" pitchFamily="34" charset="-52"/>
              </a:rPr>
              <a:t>центр   приобретено  оборудования </a:t>
            </a:r>
            <a:r>
              <a:rPr lang="ru-RU" sz="2400" dirty="0">
                <a:solidFill>
                  <a:srgbClr val="054375"/>
                </a:solidFill>
                <a:latin typeface="Bebas Neue Bold" panose="020B0606020202050201" pitchFamily="34" charset="-52"/>
              </a:rPr>
              <a:t>на сумму </a:t>
            </a:r>
            <a:r>
              <a:rPr lang="ru-RU" sz="4400" dirty="0">
                <a:solidFill>
                  <a:srgbClr val="054375"/>
                </a:solidFill>
                <a:latin typeface="Bebas Neue Bold" panose="020B0606020202050201" pitchFamily="34" charset="-52"/>
              </a:rPr>
              <a:t>8,3</a:t>
            </a:r>
            <a:r>
              <a:rPr lang="ru-RU" sz="2400" dirty="0">
                <a:solidFill>
                  <a:srgbClr val="054375"/>
                </a:solidFill>
                <a:latin typeface="Bebas Neue Bold" panose="020B0606020202050201" pitchFamily="34" charset="-52"/>
              </a:rPr>
              <a:t> </a:t>
            </a:r>
            <a:r>
              <a:rPr lang="ru-RU" sz="3200" dirty="0">
                <a:solidFill>
                  <a:srgbClr val="054375"/>
                </a:solidFill>
                <a:latin typeface="Bebas Neue Bold" panose="020B0606020202050201" pitchFamily="34" charset="-52"/>
              </a:rPr>
              <a:t>млн. руб.</a:t>
            </a:r>
            <a:r>
              <a:rPr lang="ru-RU" sz="2400" dirty="0">
                <a:solidFill>
                  <a:srgbClr val="054375"/>
                </a:solidFill>
                <a:latin typeface="Bebas Neue Bold" panose="020B0606020202050201" pitchFamily="34" charset="-52"/>
              </a:rPr>
              <a:t> </a:t>
            </a:r>
          </a:p>
        </p:txBody>
      </p:sp>
      <p:pic>
        <p:nvPicPr>
          <p:cNvPr id="24" name="Picture 4" descr="C:\Users\USER\Desktop\ПРЕЗЕНТАЦИЯ\Укрепление МТС в 2024\Приобретения\Музей\Музей киоск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297" y="3548073"/>
            <a:ext cx="3146670" cy="315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USER\Desktop\Музей\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76" y="3543552"/>
            <a:ext cx="3208924" cy="312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ownloads\DSC_567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40" y="3507938"/>
            <a:ext cx="3924987" cy="311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71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6587</TotalTime>
  <Words>1515</Words>
  <Application>Microsoft Office PowerPoint</Application>
  <PresentationFormat>Произвольный</PresentationFormat>
  <Paragraphs>340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zs</dc:creator>
  <cp:lastModifiedBy>USER</cp:lastModifiedBy>
  <cp:revision>765</cp:revision>
  <dcterms:created xsi:type="dcterms:W3CDTF">2020-02-23T10:24:42Z</dcterms:created>
  <dcterms:modified xsi:type="dcterms:W3CDTF">2025-05-22T13:26:56Z</dcterms:modified>
</cp:coreProperties>
</file>