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3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1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7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1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4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9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2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6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2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AFB12-4758-4C30-A6E7-FE4CD733268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481A-678D-40FF-8AB2-0626A46DF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4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3022" y="75952"/>
            <a:ext cx="7412360" cy="15248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rgbClr val="FF0000"/>
                </a:solidFill>
              </a:rPr>
              <a:t>Волонтерский отряд "</a:t>
            </a:r>
            <a:r>
              <a:rPr lang="ru-RU" sz="2700" dirty="0" err="1" smtClean="0">
                <a:solidFill>
                  <a:srgbClr val="FF0000"/>
                </a:solidFill>
              </a:rPr>
              <a:t>ДоброБро</a:t>
            </a:r>
            <a:r>
              <a:rPr lang="ru-RU" sz="2700" dirty="0" smtClean="0">
                <a:solidFill>
                  <a:srgbClr val="FF0000"/>
                </a:solidFill>
              </a:rPr>
              <a:t>", муниципальный центр школьного добровольчества г. Николаевска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/>
              <a:t>https://dobro.ru/dashboard/organizer/10570488/requests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724" y="5229200"/>
            <a:ext cx="6693684" cy="13205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Руководитель  отряда: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учитель начальных классов и музыки Осипова Наталья Александровна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52"/>
            <a:ext cx="1501449" cy="106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29200"/>
            <a:ext cx="1521125" cy="15092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893888"/>
            <a:ext cx="46085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41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Волонтерское движение "</a:t>
            </a:r>
            <a:r>
              <a:rPr lang="ru-RU" sz="3600" dirty="0" err="1" smtClean="0">
                <a:solidFill>
                  <a:srgbClr val="C00000"/>
                </a:solidFill>
              </a:rPr>
              <a:t>ДоброБро</a:t>
            </a:r>
            <a:r>
              <a:rPr lang="ru-RU" sz="3600" dirty="0" smtClean="0">
                <a:solidFill>
                  <a:srgbClr val="C00000"/>
                </a:solidFill>
              </a:rPr>
              <a:t>" проводит добровольческие мероприятия, посвященные популяризации добровольческих дел.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96952"/>
            <a:ext cx="7632848" cy="3661867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Целью объединения является формирование нравственных и коммуникативных качеств личности через организацию общественно-полезной деятельности, способствующей самореализации личности людей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2704"/>
            <a:ext cx="1417455" cy="14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3779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0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1" y="188640"/>
            <a:ext cx="5472608" cy="638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Отряд «</a:t>
            </a:r>
            <a:r>
              <a:rPr lang="ru-RU" dirty="0" err="1" smtClean="0">
                <a:solidFill>
                  <a:srgbClr val="7030A0"/>
                </a:solidFill>
              </a:rPr>
              <a:t>ДоброБро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7"/>
            <a:ext cx="1368226" cy="11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08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7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57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Волонтерский отряд "ДоброБро", муниципальный центр школьного добровольчества г. Николаевска https://dobro.ru/dashboard/organizer/10570488/requests</vt:lpstr>
      <vt:lpstr>Волонтерское движение "ДоброБро" проводит добровольческие мероприятия, посвященные популяризации добровольческих дел.  </vt:lpstr>
      <vt:lpstr> Отряд «ДоброБро»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"ДоброБро", муниципальный центр школьного добровольчества г. Николаевска https://dobro.ru/dashboard/organizer/10570488/requests</dc:title>
  <dc:creator>HOME</dc:creator>
  <cp:lastModifiedBy>HOME</cp:lastModifiedBy>
  <cp:revision>3</cp:revision>
  <dcterms:created xsi:type="dcterms:W3CDTF">2023-11-02T11:21:44Z</dcterms:created>
  <dcterms:modified xsi:type="dcterms:W3CDTF">2023-11-02T12:32:58Z</dcterms:modified>
</cp:coreProperties>
</file>