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5" r:id="rId4"/>
    <p:sldId id="257" r:id="rId5"/>
    <p:sldId id="260" r:id="rId6"/>
    <p:sldId id="259" r:id="rId7"/>
    <p:sldId id="258" r:id="rId8"/>
    <p:sldId id="261" r:id="rId9"/>
    <p:sldId id="262" r:id="rId10"/>
    <p:sldId id="267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Фотоотчёт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 деятельности волонтёрского отряда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«Твори Добро»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52432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Лицей с Долгоруково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Руководитель: Трефилова Ирина Григорьевна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2021-2022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Ирина\Desktop\Добровольцы\Сад памяти 5а 28.05.21\IMG_2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76" y="836712"/>
            <a:ext cx="9040124" cy="508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Ирина\Desktop\Добровольцы\Сад памяти 5а 28.05.21\IMG_2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21771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Добровольцы\На старт экоотряд 2022\шопе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Ирина\Desktop\Добровольцы\Достижения Твори Добро\user_certificate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3436"/>
            <a:ext cx="5040560" cy="68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рина\Desktop\Добровольцы\На старт экоотряд 2022\раздедьный с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8255"/>
            <a:ext cx="6876256" cy="6876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рина\Desktop\Добровольцы\На старт экоотряд 2022\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332062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Добровольцы\На старт экоотряд 2022\Фото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68241"/>
            <a:ext cx="4896544" cy="6926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Добровольцы\На старт экоотряд 2022\Фотоколлаж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6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рина\Desktop\Добровольцы\На старт экоотряд 2022\корму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68752" cy="6768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рина\Desktop\Добровольцы\На старт экоотряд 2022\ду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4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Фотоотчёт  о деятельности волонтёрского отряда  «Твори Добро»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</cp:revision>
  <dcterms:created xsi:type="dcterms:W3CDTF">2022-06-20T19:38:24Z</dcterms:created>
  <dcterms:modified xsi:type="dcterms:W3CDTF">2022-06-20T19:54:59Z</dcterms:modified>
</cp:coreProperties>
</file>