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18"/>
  </p:notesMasterIdLst>
  <p:sldIdLst>
    <p:sldId id="256" r:id="rId4"/>
    <p:sldId id="278" r:id="rId5"/>
    <p:sldId id="259" r:id="rId6"/>
    <p:sldId id="277" r:id="rId7"/>
    <p:sldId id="279" r:id="rId8"/>
    <p:sldId id="272" r:id="rId9"/>
    <p:sldId id="283" r:id="rId10"/>
    <p:sldId id="280" r:id="rId11"/>
    <p:sldId id="284" r:id="rId12"/>
    <p:sldId id="267" r:id="rId13"/>
    <p:sldId id="268" r:id="rId14"/>
    <p:sldId id="282" r:id="rId15"/>
    <p:sldId id="28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>
        <p:scale>
          <a:sx n="50" d="100"/>
          <a:sy n="50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C172-BCB8-451B-B4FA-30E9364F5BB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6DBF1-E9C5-4D2E-B660-3D592E8AB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574D-42AE-4CD0-B934-D3BAF26629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2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3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9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5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52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prstClr val="black"/>
                </a:solidFill>
                <a:hlinkClick r:id="rId3"/>
              </a:rPr>
              <a:t>http://presentation-creation.ru/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6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2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1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5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94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0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8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97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C88B5E-8A28-46A4-A4DC-7D61DA1001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A949F-8584-4A5C-960E-164CD88A094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4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2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0174" cy="1500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Волонтерский отряд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82"/>
            <a:ext cx="7315199" cy="53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Культурно-просветительские акции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детских домах</a:t>
            </a:r>
            <a:endParaRPr lang="ru-RU" dirty="0"/>
          </a:p>
        </p:txBody>
      </p:sp>
      <p:pic>
        <p:nvPicPr>
          <p:cNvPr id="6146" name="Picture 2" descr="E:\ВР\Детский дом\DSC_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2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Р\Детский дом\DSC_0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2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4505318"/>
            <a:ext cx="4035425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Поздравительные акции для людей пожилого возраста и инвалидов</a:t>
            </a:r>
            <a:endParaRPr lang="ru-RU" sz="4000" dirty="0"/>
          </a:p>
        </p:txBody>
      </p:sp>
      <p:pic>
        <p:nvPicPr>
          <p:cNvPr id="11266" name="Picture 2" descr="E:\ВР\май 2018 дом престарелых\Новый 2018 год в доме престарелых\фото\IMG-20171226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7"/>
            <a:ext cx="327585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ВР\май 2018 дом престарелых\Новый 2018 год в доме престарелых\фото\IMG-20171226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27252"/>
            <a:ext cx="2116183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ВР\май 2018 дом престарелых\Новый 2018 год в доме престарелых\фото\IMG-20171226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38437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91" y="1906347"/>
            <a:ext cx="211613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108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Экологические акции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http://foto.tgpi.ru/news/2018/11_02/5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96744" cy="463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Научно-просветительская деятельность 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людей пожилого возраста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Молодежный </a:t>
            </a: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научно-практический форум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Добровольчество и </a:t>
            </a:r>
            <a:r>
              <a:rPr lang="ru-RU" sz="3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волонтерство</a:t>
            </a:r>
            <a:r>
              <a:rPr lang="ru-RU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ресурс преобразований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https://pp.userapi.com/c856024/v856024408/454aa/NHHNl0KVM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39248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852236/v852236364/1290bc/d7nD-xrj0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6044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0" y="704088"/>
            <a:ext cx="7067129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988840"/>
            <a:ext cx="6120681" cy="433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logo2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4290"/>
            <a:ext cx="1512168" cy="1571636"/>
          </a:xfrm>
          <a:prstGeom prst="rect">
            <a:avLst/>
          </a:prstGeom>
        </p:spPr>
      </p:pic>
      <p:pic>
        <p:nvPicPr>
          <p:cNvPr id="8194" name="Picture 2" descr="E:\ВР\май 2018 дом престарелых\IMG-20180508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7" y="1988840"/>
            <a:ext cx="756084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4088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Волонтерский отряд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«ДОБРОПЕД»</a:t>
            </a:r>
            <a:endParaRPr lang="ru-RU" dirty="0"/>
          </a:p>
        </p:txBody>
      </p:sp>
      <p:pic>
        <p:nvPicPr>
          <p:cNvPr id="4098" name="Picture 2" descr="E:\ВР\май 2018 дом престарелых\фото ФИиФ 2017\7 сентября 2017_IMG_3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logo2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4290"/>
            <a:ext cx="1512168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Волонтерский отряд «ДОБРОПЕД» функционирует при поддержке </a:t>
            </a:r>
            <a:br>
              <a:rPr lang="ru-RU" sz="3600" dirty="0" smtClean="0"/>
            </a:br>
            <a:r>
              <a:rPr lang="ru-RU" sz="3600" dirty="0" smtClean="0"/>
              <a:t>Таганрогского института </a:t>
            </a:r>
            <a:br>
              <a:rPr lang="ru-RU" sz="3600" dirty="0" smtClean="0"/>
            </a:br>
            <a:r>
              <a:rPr lang="ru-RU" sz="3600" dirty="0" smtClean="0"/>
              <a:t>имени А.П. Чехова</a:t>
            </a:r>
            <a:endParaRPr lang="ru-RU" sz="3600" dirty="0"/>
          </a:p>
        </p:txBody>
      </p:sp>
      <p:pic>
        <p:nvPicPr>
          <p:cNvPr id="4" name="Содержимое 3" descr="logo20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44824"/>
            <a:ext cx="4857784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4632" cy="259228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Цель – поддержка и помощь разным категориям граждан, в том числе с ОВЗ и инвалидам.</a:t>
            </a:r>
            <a:br>
              <a:rPr lang="ru-RU" sz="2800" dirty="0" smtClean="0"/>
            </a:br>
            <a:r>
              <a:rPr lang="ru-RU" sz="2800" dirty="0" smtClean="0"/>
              <a:t>Оказание культурно-просветительской и психологической помощи.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4" name="Рисунок 3" descr="logo2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1571636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2501350"/>
            <a:ext cx="2024063" cy="189406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4" y="2319338"/>
            <a:ext cx="2146300" cy="2146300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68625" y="2809875"/>
            <a:ext cx="517525" cy="58261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746750" y="2732088"/>
            <a:ext cx="517525" cy="582612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2344032"/>
            <a:ext cx="2182812" cy="2182813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147762" y="2835275"/>
            <a:ext cx="14827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latin typeface="Arial" charset="0"/>
              </a:rPr>
              <a:t>Помощь разным категориям граждан</a:t>
            </a:r>
            <a:endParaRPr lang="en-US" b="1" dirty="0"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84600" y="2863850"/>
            <a:ext cx="161448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 smtClean="0">
                <a:latin typeface="Arial" charset="0"/>
              </a:rPr>
              <a:t>Всестороннее развитие личности будущего педагога</a:t>
            </a:r>
            <a:endParaRPr lang="en-US" b="1" dirty="0"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6519863" y="2825750"/>
            <a:ext cx="16033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latin typeface="Arial" charset="0"/>
              </a:rPr>
              <a:t>Повышение профессиональной компетентности  будущего педагога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Через помощь другим к всестороннему развитию личности будущего педагога 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Рисунок 11" descr="logo20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14290"/>
            <a:ext cx="1571636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Помощь ветеранам ВОВ</a:t>
            </a:r>
            <a:endParaRPr lang="ru-RU" sz="4000" dirty="0"/>
          </a:p>
        </p:txBody>
      </p:sp>
      <p:pic>
        <p:nvPicPr>
          <p:cNvPr id="9218" name="Picture 2" descr="E:\ВР\IMG-20180509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46085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logo2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4290"/>
            <a:ext cx="1512168" cy="1571636"/>
          </a:xfrm>
          <a:prstGeom prst="rect">
            <a:avLst/>
          </a:prstGeom>
        </p:spPr>
      </p:pic>
      <p:pic>
        <p:nvPicPr>
          <p:cNvPr id="4101" name="Picture 5" descr="E:\ВР\9 Мая\9 Мая ветераны ДИП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2348880"/>
            <a:ext cx="388843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3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548680"/>
            <a:ext cx="8229600" cy="745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Волонтерские акции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Психоневрологическом интернате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s://pp.userapi.com/c845522/v845522138/207eba/3OB_qMMgh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4464"/>
            <a:ext cx="4104456" cy="232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50528/v850528138/1297b2/F-h-ODJ16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16" y="3702487"/>
            <a:ext cx="4342298" cy="289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p.userapi.com/c850528/v850528138/129794/qS4-SXAo5J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112"/>
            <a:ext cx="3025833" cy="226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ВР\Волонтерство 2019 осень\9b9c7b26-7c58-4d8b-a362-7f3ee722e5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02487"/>
            <a:ext cx="3528392" cy="28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50528/v850528138/1297b9/gEi60lwGfU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3066" r="15569" b="3457"/>
          <a:stretch/>
        </p:blipFill>
        <p:spPr bwMode="auto">
          <a:xfrm>
            <a:off x="323528" y="572599"/>
            <a:ext cx="484805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50336/v850336138/14b31f/kfpkURowX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70" y="1268760"/>
            <a:ext cx="3408378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850336/v850336138/14b30d/KxjDFkV8y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0" y="3596935"/>
            <a:ext cx="3777367" cy="283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p.userapi.com/c850336/v850336138/14b316/3KIBa3nUIZ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/>
          <a:stretch/>
        </p:blipFill>
        <p:spPr bwMode="auto">
          <a:xfrm>
            <a:off x="4900812" y="4117222"/>
            <a:ext cx="3775644" cy="247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16421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0" i="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ВОЛОНТЕРСКАЯ АКЦИЯ В ДЕНЬ ПСИХИЧЕСКОГО </a:t>
            </a:r>
            <a:r>
              <a:rPr lang="ru-RU" sz="3200" b="0" i="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ЗДОРОВЬЯ</a:t>
            </a:r>
            <a:br>
              <a:rPr lang="ru-RU" sz="3200" b="0" i="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фестивале психоневрологических интернатов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foto.tgpi.ru/news/2018/10_16/1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66" y="2204864"/>
            <a:ext cx="75460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93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Поток</vt:lpstr>
      <vt:lpstr>Тема Office</vt:lpstr>
      <vt:lpstr>1_Тема Office</vt:lpstr>
      <vt:lpstr>Волонтерский отряд</vt:lpstr>
      <vt:lpstr>Волонтерский отряд  «ДОБРОПЕД»</vt:lpstr>
      <vt:lpstr>Волонтерский отряд «ДОБРОПЕД» функционирует при поддержке  Таганрогского института  имени А.П. Чехова</vt:lpstr>
      <vt:lpstr>Цель – поддержка и помощь разным категориям граждан, в том числе с ОВЗ и инвалидам. Оказание культурно-просветительской и психологической помощи.</vt:lpstr>
      <vt:lpstr>Задачи проекта</vt:lpstr>
      <vt:lpstr>Помощь ветеранам ВОВ</vt:lpstr>
      <vt:lpstr>Волонтерские акции в Психоневрологическом интернате </vt:lpstr>
      <vt:lpstr>Презентация PowerPoint</vt:lpstr>
      <vt:lpstr>ВОЛОНТЕРСКАЯ АКЦИЯ В ДЕНЬ ПСИХИЧЕСКОГО ЗДОРОВЬЯ на фестивале психоневрологических интернатов</vt:lpstr>
      <vt:lpstr>Культурно-просветительские акции в детских домах</vt:lpstr>
      <vt:lpstr>Поздравительные акции для людей пожилого возраста и инвалидов</vt:lpstr>
      <vt:lpstr>Экологические акции </vt:lpstr>
      <vt:lpstr>Научно-просветительская деятельность  для людей пожилого возраста Молодежный научно-практический форум  «Добровольчество и волонтерство: ресурс преобразований»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год- год волонтера в России</dc:title>
  <dc:creator>Татьяна Козина</dc:creator>
  <cp:lastModifiedBy>Admin</cp:lastModifiedBy>
  <cp:revision>45</cp:revision>
  <dcterms:created xsi:type="dcterms:W3CDTF">2018-05-15T17:10:51Z</dcterms:created>
  <dcterms:modified xsi:type="dcterms:W3CDTF">2020-05-29T19:58:16Z</dcterms:modified>
</cp:coreProperties>
</file>