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6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9999">
              <a:srgbClr val="FFFF00"/>
            </a:gs>
            <a:gs pos="70000">
              <a:srgbClr val="FFFF0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410445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представительство 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 добровольчества Ярославской области</a:t>
            </a:r>
          </a:p>
        </p:txBody>
      </p:sp>
      <p:pic>
        <p:nvPicPr>
          <p:cNvPr id="1026" name="Picture 2" descr="C:\Users\user\Desktop\galakti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92064"/>
            <a:ext cx="4605337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ВОЛОНТЁРСТВО\log_pixian_a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12490"/>
            <a:ext cx="227687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736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Pasted-20240115-120530_pixian_a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632848" cy="68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255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352928" cy="2772519"/>
          </a:xfrm>
        </p:spPr>
        <p:txBody>
          <a:bodyPr>
            <a:normAutofit/>
          </a:bodyPr>
          <a:lstStyle/>
          <a:p>
            <a:pPr algn="l"/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создания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2021 год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Коннова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Полина Валерьевна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Представительство базируется на базе молодежного центра «Галактика»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983467"/>
            <a:ext cx="5510131" cy="3671986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29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309" y="1412776"/>
            <a:ext cx="8229600" cy="4525963"/>
          </a:xfrm>
        </p:spPr>
        <p:txBody>
          <a:bodyPr/>
          <a:lstStyle/>
          <a:p>
            <a:pPr algn="just"/>
            <a:r>
              <a:rPr lang="ru-RU" dirty="0"/>
              <a:t>Оформление и заполнение </a:t>
            </a:r>
            <a:r>
              <a:rPr lang="ru-RU" dirty="0" smtClean="0"/>
              <a:t>электронных </a:t>
            </a:r>
            <a:r>
              <a:rPr lang="ru-RU" dirty="0"/>
              <a:t>книжек волонтера, формирование общей базы добровольческого движения.</a:t>
            </a:r>
          </a:p>
          <a:p>
            <a:pPr algn="just"/>
            <a:r>
              <a:rPr lang="ru-RU" dirty="0" smtClean="0"/>
              <a:t>Разработка </a:t>
            </a:r>
            <a:r>
              <a:rPr lang="ru-RU" dirty="0"/>
              <a:t>методических рекомендаций для специалистов сферы культуры, общего и дополнительного образования.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9120"/>
            <a:ext cx="3059830" cy="2039887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05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496944" cy="4536504"/>
          </a:xfrm>
        </p:spPr>
        <p:txBody>
          <a:bodyPr/>
          <a:lstStyle/>
          <a:p>
            <a:pPr algn="ctr"/>
            <a:r>
              <a:rPr lang="ru-RU" dirty="0" smtClean="0"/>
              <a:t>Работа с </a:t>
            </a:r>
            <a:r>
              <a:rPr lang="ru-RU" dirty="0" smtClean="0"/>
              <a:t>платформой </a:t>
            </a:r>
            <a:r>
              <a:rPr lang="ru-RU" dirty="0" err="1" smtClean="0"/>
              <a:t>Добро.рф</a:t>
            </a:r>
            <a:r>
              <a:rPr lang="ru-RU" dirty="0" smtClean="0"/>
              <a:t> и популяризация ее среди населения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7" name="Picture 5" descr="https://lrb48.ru/wp-content/uploads/2023/02/1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907956" cy="444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855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ВОЛОНТЁРСТВО\25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5167"/>
            <a:ext cx="5832648" cy="3501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496944" cy="4536504"/>
          </a:xfrm>
        </p:spPr>
        <p:txBody>
          <a:bodyPr/>
          <a:lstStyle/>
          <a:p>
            <a:pPr algn="ctr"/>
            <a:r>
              <a:rPr lang="ru-RU" dirty="0"/>
              <a:t>Реализация информационных кампаний муниципальных, региональных и федеральных проектов.</a:t>
            </a:r>
          </a:p>
          <a:p>
            <a:pPr algn="ctr"/>
            <a:r>
              <a:rPr lang="ru-RU" dirty="0" smtClean="0"/>
              <a:t>Курирование </a:t>
            </a:r>
            <a:r>
              <a:rPr lang="ru-RU" dirty="0"/>
              <a:t>муниципального штаба всероссийской акции взаимопомощи #</a:t>
            </a:r>
            <a:r>
              <a:rPr lang="ru-RU" dirty="0" err="1"/>
              <a:t>МыВместе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523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3"/>
            <a:ext cx="8352928" cy="424847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Поддержка и развитие добровольческого движения Тутаевского района, через организацию образовательных бесед, занятий и </a:t>
            </a:r>
            <a:r>
              <a:rPr lang="ru-RU" dirty="0" smtClean="0"/>
              <a:t>тренингов.</a:t>
            </a:r>
            <a:endParaRPr lang="ru-RU" dirty="0"/>
          </a:p>
          <a:p>
            <a:pPr algn="just"/>
            <a:r>
              <a:rPr lang="ru-RU" dirty="0" smtClean="0"/>
              <a:t>Курирование </a:t>
            </a:r>
            <a:r>
              <a:rPr lang="ru-RU" dirty="0"/>
              <a:t>подготовительной работы участников и делегаций, представляющих </a:t>
            </a:r>
            <a:r>
              <a:rPr lang="ru-RU" dirty="0" err="1"/>
              <a:t>Тутаевский</a:t>
            </a:r>
            <a:r>
              <a:rPr lang="ru-RU" dirty="0"/>
              <a:t> МР на областных мероприятиях в сфере развития добровольчества.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t="26242" r="6506" b="7572"/>
          <a:stretch/>
        </p:blipFill>
        <p:spPr bwMode="auto">
          <a:xfrm>
            <a:off x="539552" y="4520536"/>
            <a:ext cx="4320480" cy="235757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4"/>
          <a:stretch/>
        </p:blipFill>
        <p:spPr bwMode="auto">
          <a:xfrm>
            <a:off x="5508104" y="4653136"/>
            <a:ext cx="2736304" cy="2098345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272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3456384"/>
          </a:xfrm>
        </p:spPr>
        <p:txBody>
          <a:bodyPr/>
          <a:lstStyle/>
          <a:p>
            <a:pPr algn="just"/>
            <a:r>
              <a:rPr lang="ru-RU" dirty="0"/>
              <a:t>Организация и проведение районных мероприятий в сфере развития добровольчества.</a:t>
            </a:r>
          </a:p>
          <a:p>
            <a:pPr algn="just"/>
            <a:r>
              <a:rPr lang="ru-RU" dirty="0"/>
              <a:t>Д</a:t>
            </a:r>
            <a:r>
              <a:rPr lang="ru-RU" dirty="0" smtClean="0"/>
              <a:t>еятельность</a:t>
            </a:r>
            <a:r>
              <a:rPr lang="ru-RU" dirty="0"/>
              <a:t>, направленная на повышение статуса волонтера, его мотивацию и стимулирование.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96952"/>
            <a:ext cx="4824536" cy="3622171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412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229600" cy="1584176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волонтерские организации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8 000 человек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КОННОВА\квест День добровольца\В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81504"/>
            <a:ext cx="1755807" cy="175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КОННОВА\квест День добровольца\П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81505"/>
            <a:ext cx="2160240" cy="174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ВОЛОНТЁРСТВО\logo_vverk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702253"/>
            <a:ext cx="1577996" cy="133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ВОЛОНТЁРСТВО\LsbEpzBBCs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92510"/>
            <a:ext cx="1512168" cy="148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2510"/>
            <a:ext cx="1947843" cy="133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02253"/>
            <a:ext cx="2088232" cy="153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60" y="392510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3" r="22466"/>
          <a:stretch/>
        </p:blipFill>
        <p:spPr bwMode="auto">
          <a:xfrm>
            <a:off x="2735796" y="408680"/>
            <a:ext cx="1440160" cy="147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65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Повышение </a:t>
            </a:r>
            <a:r>
              <a:rPr lang="ru-RU" dirty="0"/>
              <a:t>статуса волонтера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всесторонняя информационная кампания о позитивном образе </a:t>
            </a:r>
            <a:r>
              <a:rPr lang="ru-RU" dirty="0" smtClean="0"/>
              <a:t>добровольца;</a:t>
            </a:r>
          </a:p>
          <a:p>
            <a:r>
              <a:rPr lang="ru-RU" dirty="0"/>
              <a:t>поощрение деятельности добровольцев нефинансовыми </a:t>
            </a:r>
            <a:r>
              <a:rPr lang="ru-RU" dirty="0" smtClean="0"/>
              <a:t>способами;</a:t>
            </a:r>
          </a:p>
          <a:p>
            <a:r>
              <a:rPr lang="ru-RU" dirty="0"/>
              <a:t>популяризация электронной волонтерской </a:t>
            </a:r>
            <a:r>
              <a:rPr lang="ru-RU" dirty="0" smtClean="0"/>
              <a:t>книжки;</a:t>
            </a:r>
          </a:p>
          <a:p>
            <a:r>
              <a:rPr lang="ru-RU" dirty="0"/>
              <a:t>организация качественного и систематического обучения </a:t>
            </a:r>
            <a:r>
              <a:rPr lang="ru-RU" dirty="0" smtClean="0"/>
              <a:t>добровольцев.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5536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153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представительство  Центра развития добровольчества Ярославской области</vt:lpstr>
      <vt:lpstr>Дата создания – 2021 год Руководитель –  Коннова Полина Валерьевна  Представительство базируется на базе молодежного центра «Галактика»</vt:lpstr>
      <vt:lpstr>Направления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24 волонтерские организации 8 000 человек</vt:lpstr>
      <vt:lpstr>Повышение статуса волонтера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представительство  Центра развития добровольчества Ярославской области</dc:title>
  <dc:creator>user</dc:creator>
  <cp:lastModifiedBy>user</cp:lastModifiedBy>
  <cp:revision>11</cp:revision>
  <dcterms:created xsi:type="dcterms:W3CDTF">2022-02-17T05:39:25Z</dcterms:created>
  <dcterms:modified xsi:type="dcterms:W3CDTF">2024-01-15T09:08:47Z</dcterms:modified>
</cp:coreProperties>
</file>