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2" r:id="rId5"/>
    <p:sldId id="261" r:id="rId6"/>
    <p:sldId id="264" r:id="rId7"/>
    <p:sldId id="260" r:id="rId8"/>
    <p:sldId id="259" r:id="rId9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7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FD01D-6983-4F57-B3A4-ADF5B1769EBC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8798-4C95-433C-9DBF-ED102DE3C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FD01D-6983-4F57-B3A4-ADF5B1769EBC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8798-4C95-433C-9DBF-ED102DE3C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FD01D-6983-4F57-B3A4-ADF5B1769EBC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8798-4C95-433C-9DBF-ED102DE3C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FD01D-6983-4F57-B3A4-ADF5B1769EBC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8798-4C95-433C-9DBF-ED102DE3C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FD01D-6983-4F57-B3A4-ADF5B1769EBC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8798-4C95-433C-9DBF-ED102DE3C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FD01D-6983-4F57-B3A4-ADF5B1769EBC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8798-4C95-433C-9DBF-ED102DE3C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FD01D-6983-4F57-B3A4-ADF5B1769EBC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8798-4C95-433C-9DBF-ED102DE3C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FD01D-6983-4F57-B3A4-ADF5B1769EBC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8798-4C95-433C-9DBF-ED102DE3C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FD01D-6983-4F57-B3A4-ADF5B1769EBC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8798-4C95-433C-9DBF-ED102DE3C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FD01D-6983-4F57-B3A4-ADF5B1769EBC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8798-4C95-433C-9DBF-ED102DE3C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FD01D-6983-4F57-B3A4-ADF5B1769EBC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8798-4C95-433C-9DBF-ED102DE3C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FD01D-6983-4F57-B3A4-ADF5B1769EBC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A8798-4C95-433C-9DBF-ED102DE3C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41c471e07fc22af2ece9f1ce98c9fc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16632"/>
            <a:ext cx="9144000" cy="40814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483768" y="4653136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Социальный проект : «Памятная Дата»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0"/>
            <a:ext cx="6984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Цели и Задачи проекта:</a:t>
            </a:r>
          </a:p>
          <a:p>
            <a:pPr algn="ctr"/>
            <a:r>
              <a:rPr lang="ru-RU" dirty="0" smtClean="0"/>
              <a:t>1.Военно-патриотческое развитие.</a:t>
            </a:r>
          </a:p>
          <a:p>
            <a:pPr algn="ctr"/>
            <a:r>
              <a:rPr lang="ru-RU" dirty="0" smtClean="0"/>
              <a:t>2. Распространение реальной истории ВОВ.</a:t>
            </a:r>
          </a:p>
          <a:p>
            <a:pPr algn="ctr"/>
            <a:r>
              <a:rPr lang="ru-RU" dirty="0" smtClean="0"/>
              <a:t>3. Помощь ветеранам войны</a:t>
            </a:r>
          </a:p>
          <a:p>
            <a:pPr algn="ctr"/>
            <a:r>
              <a:rPr lang="ru-RU" dirty="0" smtClean="0"/>
              <a:t>4. Составление реальной истории ВОВ </a:t>
            </a:r>
          </a:p>
          <a:p>
            <a:pPr algn="ctr"/>
            <a:r>
              <a:rPr lang="ru-RU" dirty="0" smtClean="0"/>
              <a:t>          путем общения с участниками войны.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836712"/>
            <a:ext cx="6516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Проект был разработан на кануне праздника Великой Победы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4437112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Основной коллектив волонтеров- молодежь в возрасте от 14 до 18 лет.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556792"/>
            <a:ext cx="56886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Основным методом донесения информации военно-патриотического характера до населения являются:</a:t>
            </a:r>
          </a:p>
          <a:p>
            <a:r>
              <a:rPr lang="ru-RU" dirty="0" smtClean="0"/>
              <a:t>1.Размещение информации в сообществе проекта в социальной сети ВК.</a:t>
            </a:r>
          </a:p>
          <a:p>
            <a:r>
              <a:rPr lang="ru-RU" dirty="0" smtClean="0"/>
              <a:t>2.Организация поездок в детские лагеря (как пришкольные лагеря, так и организация поездок в загородные лагеря и санатории.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7129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Проект развивается все активнее с каждым днем.</a:t>
            </a:r>
          </a:p>
          <a:p>
            <a:r>
              <a:rPr lang="ru-RU" dirty="0" smtClean="0"/>
              <a:t>Основными задачами для развития и реализации  проекта на ближайшее время были поставлены следующие задачи:</a:t>
            </a:r>
          </a:p>
          <a:p>
            <a:pPr marL="342900" indent="-342900">
              <a:buAutoNum type="arabicPeriod"/>
            </a:pPr>
            <a:r>
              <a:rPr lang="ru-RU" dirty="0" smtClean="0"/>
              <a:t>Привлечение новых волонтеров. На данный момент организация может позволить только до 10 волонтеров, но в ближайшем будущем мы расширим штат добровольцев.</a:t>
            </a:r>
          </a:p>
          <a:p>
            <a:pPr marL="342900" indent="-342900">
              <a:buAutoNum type="arabicPeriod"/>
            </a:pPr>
            <a:r>
              <a:rPr lang="ru-RU" dirty="0" smtClean="0"/>
              <a:t>Знакомство с ветеранами и определение необходимой им помощи</a:t>
            </a:r>
          </a:p>
          <a:p>
            <a:pPr marL="342900" indent="-342900">
              <a:buAutoNum type="arabicPeriod"/>
            </a:pPr>
            <a:r>
              <a:rPr lang="ru-RU" dirty="0" smtClean="0"/>
              <a:t>Сбор информации о Великой Отечественной Войне и детальная разработка информации о боевых действиях на территории Брянской области.</a:t>
            </a:r>
          </a:p>
          <a:p>
            <a:pPr marL="342900" indent="-342900">
              <a:buAutoNum type="arabicPeriod"/>
            </a:pPr>
            <a:r>
              <a:rPr lang="ru-RU" dirty="0" smtClean="0"/>
              <a:t>Создание плана поездок на ближайшее время.</a:t>
            </a:r>
            <a:endParaRPr lang="ru-RU" dirty="0"/>
          </a:p>
          <a:p>
            <a:pPr marL="342900" indent="-342900">
              <a:buAutoNum type="arabicPeriod"/>
            </a:pPr>
            <a:r>
              <a:rPr lang="ru-RU" dirty="0" smtClean="0"/>
              <a:t>Участие в бессмертном полку </a:t>
            </a:r>
            <a:r>
              <a:rPr lang="ru-RU" dirty="0" err="1" smtClean="0"/>
              <a:t>онлайн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Помощь населению в сборе информации о их родственниках участвовавших в ВОВ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908720"/>
            <a:ext cx="5400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Должности руководителей</a:t>
            </a:r>
            <a:br>
              <a:rPr lang="ru-RU" dirty="0" smtClean="0"/>
            </a:br>
            <a:r>
              <a:rPr lang="ru-RU" dirty="0" smtClean="0"/>
              <a:t>1. Организатор, руководитель проекта</a:t>
            </a:r>
            <a:br>
              <a:rPr lang="ru-RU" dirty="0" smtClean="0"/>
            </a:br>
            <a:r>
              <a:rPr lang="ru-RU" dirty="0" err="1" smtClean="0"/>
              <a:t>Долгинцев</a:t>
            </a:r>
            <a:r>
              <a:rPr lang="ru-RU" dirty="0" smtClean="0"/>
              <a:t> Захар Александрович</a:t>
            </a:r>
            <a:br>
              <a:rPr lang="ru-RU" dirty="0" smtClean="0"/>
            </a:br>
            <a:r>
              <a:rPr lang="ru-RU" dirty="0" smtClean="0"/>
              <a:t>2. Руководитель группы Адресной помощи </a:t>
            </a:r>
            <a:br>
              <a:rPr lang="ru-RU" dirty="0" smtClean="0"/>
            </a:br>
            <a:r>
              <a:rPr lang="ru-RU" dirty="0" err="1" smtClean="0"/>
              <a:t>Муханова</a:t>
            </a:r>
            <a:r>
              <a:rPr lang="ru-RU" dirty="0" smtClean="0"/>
              <a:t> Виктория</a:t>
            </a:r>
            <a:br>
              <a:rPr lang="ru-RU" dirty="0" smtClean="0"/>
            </a:br>
            <a:r>
              <a:rPr lang="ru-RU" dirty="0" smtClean="0"/>
              <a:t>3. Руководитель информационной группы</a:t>
            </a:r>
            <a:br>
              <a:rPr lang="ru-RU" dirty="0" smtClean="0"/>
            </a:br>
            <a:r>
              <a:rPr lang="ru-RU" dirty="0" smtClean="0"/>
              <a:t>  </a:t>
            </a:r>
            <a:r>
              <a:rPr lang="ru-RU" dirty="0" err="1" smtClean="0"/>
              <a:t>Могилевцева</a:t>
            </a:r>
            <a:r>
              <a:rPr lang="ru-RU" dirty="0" smtClean="0"/>
              <a:t> Анастасия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36096" y="76470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Авторы Проекта: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20072" y="141277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Долгинцев</a:t>
            </a:r>
            <a:r>
              <a:rPr lang="ru-RU" dirty="0" smtClean="0"/>
              <a:t> Захар Александрович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220072" y="1772816"/>
            <a:ext cx="3492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Могилевцева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Анастасия Юрьевна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207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8</cp:revision>
  <dcterms:created xsi:type="dcterms:W3CDTF">2020-04-28T11:53:09Z</dcterms:created>
  <dcterms:modified xsi:type="dcterms:W3CDTF">2020-04-29T13:44:15Z</dcterms:modified>
</cp:coreProperties>
</file>