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57" r:id="rId3"/>
    <p:sldId id="271" r:id="rId4"/>
    <p:sldId id="261" r:id="rId5"/>
    <p:sldId id="272" r:id="rId6"/>
    <p:sldId id="260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5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-2410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F578E-77D6-4595-9141-9C6176601836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7BA1D-2BC2-45DD-BED3-7BF8E0DEDD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909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7BA1D-2BC2-45DD-BED3-7BF8E0DEDD8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75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feed?section=search&amp;q=#%D0%9C%D0%AB%D0%92%D0%9C%D0%95%D0%A1%D0%A2%D0%95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5102609"/>
            <a:ext cx="5113290" cy="1752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МКОУ «</a:t>
            </a: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Демушкинская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СШ»</a:t>
            </a:r>
          </a:p>
          <a:p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Сасовский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муниципальный район</a:t>
            </a:r>
          </a:p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Рязанская область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764704"/>
            <a:ext cx="9036496" cy="1470025"/>
          </a:xfrm>
        </p:spPr>
        <p:txBody>
          <a:bodyPr>
            <a:noAutofit/>
          </a:bodyPr>
          <a:lstStyle/>
          <a:p>
            <a:r>
              <a:rPr lang="de-DE" altLang="ru-RU" sz="6000" b="1" kern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Волонт</a:t>
            </a:r>
            <a:r>
              <a:rPr lang="ru-RU" altLang="ru-RU" sz="6000" b="1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de-DE" altLang="ru-RU" sz="6000" b="1" kern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рский</a:t>
            </a:r>
            <a:r>
              <a:rPr lang="de-DE" altLang="ru-RU" sz="6000" b="1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ru-RU" sz="6000" b="1" kern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отряд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459504"/>
            <a:ext cx="5598368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altLang="ru-RU" sz="60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de-DE" altLang="ru-RU" sz="60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r>
              <a:rPr lang="ru-RU" altLang="ru-RU" sz="60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НОСТЬ»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657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012891"/>
            <a:ext cx="4121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-apple-system"/>
              </a:rPr>
              <a:t>А</a:t>
            </a:r>
            <a:r>
              <a:rPr lang="ru-RU" dirty="0" smtClean="0">
                <a:solidFill>
                  <a:prstClr val="black"/>
                </a:solidFill>
                <a:latin typeface="-apple-system"/>
              </a:rPr>
              <a:t>кция  «Вместе против наркотиков» </a:t>
            </a:r>
            <a:endParaRPr lang="ru-RU" dirty="0"/>
          </a:p>
        </p:txBody>
      </p:sp>
      <p:pic>
        <p:nvPicPr>
          <p:cNvPr id="7172" name="Picture 4" descr="https://sun9-west.userapi.com/sun9-69/s/v1/ig2/lY8yahFRBTbfBt_mgM0t_0GV8NzaCMtFEbLbmsv4aal-X7RNYwlc6Txp3taknc8fqclVltF4OugiA4GgxZM7kbkR.jpg?size=2560x1707&amp;quality=96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r="6770" b="17881"/>
          <a:stretch/>
        </p:blipFill>
        <p:spPr bwMode="auto">
          <a:xfrm>
            <a:off x="4470958" y="147986"/>
            <a:ext cx="4351298" cy="277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east.userapi.com/sun9-29/s/v1/ig2/Vi4tNeOGBjYdy0laEGrmM0QJD4knsQdgs4iNJY3ZCBz_byCpThMRuVk6wq6xhvNKpjaOCsE5tTkpkM7oii3blhC9.jpg?size=2560x1707&amp;quality=96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r="12465" b="8856"/>
          <a:stretch/>
        </p:blipFill>
        <p:spPr bwMode="auto">
          <a:xfrm>
            <a:off x="268861" y="147985"/>
            <a:ext cx="3754760" cy="277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48424" y="3012891"/>
            <a:ext cx="3984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-apple-system"/>
              </a:rPr>
              <a:t>Акция  «Спорт против наркотиков» </a:t>
            </a:r>
            <a:endParaRPr lang="ru-RU" dirty="0"/>
          </a:p>
        </p:txBody>
      </p:sp>
      <p:pic>
        <p:nvPicPr>
          <p:cNvPr id="7176" name="Picture 8" descr="https://sun9-west.userapi.com/sun9-2/s/v1/ig2/Ft9PSSBKFc4QEc4PzxNqCgD9DzggipJdxIbciaoaeKNiP0GWjMVkbxvYvUJpW633BL_oKL7Dc17KBe6KWiJj5E6s.jpg?size=2560x1707&amp;quality=96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9823"/>
          <a:stretch/>
        </p:blipFill>
        <p:spPr bwMode="auto">
          <a:xfrm>
            <a:off x="272178" y="3442026"/>
            <a:ext cx="3848950" cy="28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99553" y="6454640"/>
            <a:ext cx="3639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-apple-system"/>
              </a:rPr>
              <a:t>А</a:t>
            </a:r>
            <a:r>
              <a:rPr lang="ru-RU" dirty="0" smtClean="0">
                <a:latin typeface="-apple-system"/>
              </a:rPr>
              <a:t>кция  «Безопасность детства»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7078" y="6454640"/>
            <a:ext cx="2778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-apple-system"/>
              </a:rPr>
              <a:t>А</a:t>
            </a:r>
            <a:r>
              <a:rPr lang="ru-RU" dirty="0" smtClean="0">
                <a:solidFill>
                  <a:prstClr val="black"/>
                </a:solidFill>
                <a:latin typeface="-apple-system"/>
              </a:rPr>
              <a:t>кция  «Добрые уроки» </a:t>
            </a:r>
            <a:endParaRPr lang="ru-RU" dirty="0"/>
          </a:p>
        </p:txBody>
      </p:sp>
      <p:pic>
        <p:nvPicPr>
          <p:cNvPr id="7178" name="Picture 10" descr="https://sun9-east.userapi.com/sun9-22/s/v1/ig2/InjHQT5z6qdG7oaMjpmw6MYX3Y6gvt20t6OOpCYmTkAEIx7qDPiXRijSrPnLQpoDK0-b-96JzLqE3ScWV87PhshL.jpg?size=2560x1707&amp;quality=96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0" t="10006"/>
          <a:stretch/>
        </p:blipFill>
        <p:spPr bwMode="auto">
          <a:xfrm>
            <a:off x="4587921" y="3382223"/>
            <a:ext cx="4234335" cy="30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13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north.userapi.com/sun9-79/s/v1/ig2/iBclesOV6NwkF7r7KMarhv577ljjt_JhCjt_TRLP1RQd82VdhLQv1XgFPq11utnd2q_X55eZTbBxdZf0zWryzsiV.jpg?size=960x1280&amp;quality=96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6" b="28212"/>
          <a:stretch/>
        </p:blipFill>
        <p:spPr bwMode="auto">
          <a:xfrm>
            <a:off x="179512" y="268136"/>
            <a:ext cx="4568238" cy="266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north.userapi.com/sun9-80/s/v1/ig2/pD7cVleZU_8cLimU3ykjUHHizn7P09g3OZDjpuM-vXrTVaCeLCg9hd4er7rIqqno2ZqryZ6-u0acx7Bqc06Z636c.jpg?size=2560x1707&amp;quality=9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8136"/>
            <a:ext cx="3992017" cy="266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34138" y="3059791"/>
            <a:ext cx="3761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-apple-system"/>
              </a:rPr>
              <a:t>А</a:t>
            </a:r>
            <a:r>
              <a:rPr lang="ru-RU" dirty="0" smtClean="0">
                <a:solidFill>
                  <a:prstClr val="black"/>
                </a:solidFill>
                <a:latin typeface="-apple-system"/>
              </a:rPr>
              <a:t>кция  «День памяти и скорби» </a:t>
            </a:r>
            <a:endParaRPr lang="ru-RU" dirty="0"/>
          </a:p>
        </p:txBody>
      </p:sp>
      <p:pic>
        <p:nvPicPr>
          <p:cNvPr id="8198" name="Picture 6" descr="https://sun9-east.userapi.com/sun9-58/s/v1/ig2/uQwG-VkCVsXvCBx7ZN6-QvJc-9tc8wMWCLgHvHq3FQ88T22jJYJ5hSPIXDtRNFzY_wZVcgjqsXjRm8w0qi9eA2z0.jpg?size=2560x1707&amp;quality=96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r="11845" b="21533"/>
          <a:stretch/>
        </p:blipFill>
        <p:spPr bwMode="auto">
          <a:xfrm>
            <a:off x="179512" y="3613789"/>
            <a:ext cx="3950345" cy="27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74880" y="6488668"/>
            <a:ext cx="5325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-apple-system"/>
              </a:rPr>
              <a:t>Волонтёры в пришкольном лагере «Орлёнок» </a:t>
            </a:r>
            <a:endParaRPr lang="ru-RU" dirty="0"/>
          </a:p>
        </p:txBody>
      </p:sp>
      <p:pic>
        <p:nvPicPr>
          <p:cNvPr id="8200" name="Picture 8" descr="https://sun9-east.userapi.com/sun9-28/s/v1/ig2/xwRMhoqPBLattlmxIzWOoUBM8pT7inqluuy1QpbI54vjZmyQjnEOanOU3_43c7VZGK1XBHriyl7EZS8G93WatEd3.jpg?size=2560x1707&amp;quality=9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86" y="3613789"/>
            <a:ext cx="4105678" cy="273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10495" y="3059791"/>
            <a:ext cx="2306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-apple-system"/>
              </a:rPr>
              <a:t>А</a:t>
            </a:r>
            <a:r>
              <a:rPr lang="ru-RU" dirty="0" smtClean="0">
                <a:solidFill>
                  <a:prstClr val="black"/>
                </a:solidFill>
                <a:latin typeface="-apple-system"/>
              </a:rPr>
              <a:t>кция  «День ГТО»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91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mycdn.me/i?r=AyH4iRPQ2q0otWIFepML2LxRqxCdwOsHVDHEsRFmnkFt_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980"/>
            <a:ext cx="3845768" cy="256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648" y="2875125"/>
            <a:ext cx="5093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-apple-system"/>
              </a:rPr>
              <a:t>Образовательное мероприятие «</a:t>
            </a:r>
            <a:r>
              <a:rPr lang="ru-RU" dirty="0" err="1" smtClean="0">
                <a:solidFill>
                  <a:prstClr val="black"/>
                </a:solidFill>
                <a:latin typeface="-apple-system"/>
              </a:rPr>
              <a:t>МыВместе</a:t>
            </a:r>
            <a:r>
              <a:rPr lang="ru-RU" dirty="0" smtClean="0">
                <a:solidFill>
                  <a:prstClr val="black"/>
                </a:solidFill>
                <a:latin typeface="-apple-system"/>
              </a:rPr>
              <a:t>»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87888" y="2881750"/>
            <a:ext cx="2857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-apple-system"/>
              </a:rPr>
              <a:t>Концерт ко Дню Победы</a:t>
            </a:r>
            <a:endParaRPr lang="ru-RU" dirty="0"/>
          </a:p>
        </p:txBody>
      </p:sp>
      <p:pic>
        <p:nvPicPr>
          <p:cNvPr id="9220" name="Picture 4" descr="https://i.mycdn.me/i?r=AyH4iRPQ2q0otWIFepML2LxREiJK_RiHnO7X_3myi-9mZA&amp;fn=w_6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9216" r="10382" b="7273"/>
          <a:stretch/>
        </p:blipFill>
        <p:spPr bwMode="auto">
          <a:xfrm>
            <a:off x="4726983" y="212981"/>
            <a:ext cx="3828082" cy="256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.mycdn.me/i?r=AyH4iRPQ2q0otWIFepML2LxRd7WRukXP-CRLXW3pDy1EKw&amp;fn=w_6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r="16450"/>
          <a:stretch/>
        </p:blipFill>
        <p:spPr bwMode="auto">
          <a:xfrm>
            <a:off x="251520" y="3429000"/>
            <a:ext cx="4315503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2" y="6393521"/>
            <a:ext cx="2582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-apple-system"/>
              </a:rPr>
              <a:t>Экологический десант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41105" y="6370744"/>
            <a:ext cx="4727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-apple-system"/>
              </a:rPr>
              <a:t>Акция «Сдай макулатуру – спаси дерево»</a:t>
            </a:r>
            <a:endParaRPr lang="ru-RU" dirty="0"/>
          </a:p>
        </p:txBody>
      </p:sp>
      <p:pic>
        <p:nvPicPr>
          <p:cNvPr id="9224" name="Picture 8" descr="https://i.mycdn.me/i?r=AyH4iRPQ2q0otWIFepML2LxRZgjYuT21PxTsRMuHOpSomg&amp;fn=w_6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397" y="3476787"/>
            <a:ext cx="4014302" cy="26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658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mycdn.me/i?r=AyH4iRPQ2q0otWIFepML2LxRyCjFW3uyIxV6T2Wtrr-rqg&amp;fn=w_6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" r="10357"/>
          <a:stretch/>
        </p:blipFill>
        <p:spPr bwMode="auto">
          <a:xfrm>
            <a:off x="179512" y="188639"/>
            <a:ext cx="3960440" cy="268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1" y="2997018"/>
            <a:ext cx="2756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-apple-system"/>
              </a:rPr>
              <a:t>Акция «Добро в массы»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90565" y="2997018"/>
            <a:ext cx="1771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-apple-system"/>
              </a:rPr>
              <a:t>День здоровья</a:t>
            </a:r>
            <a:endParaRPr lang="ru-RU" dirty="0"/>
          </a:p>
        </p:txBody>
      </p:sp>
      <p:pic>
        <p:nvPicPr>
          <p:cNvPr id="10244" name="Picture 4" descr="https://i.mycdn.me/i?r=AyH4iRPQ2q0otWIFepML2LxR6eCmDrXH_896za8t2lh9gw&amp;fn=w_6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38"/>
            <a:ext cx="4032448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i.mycdn.me/i?r=AyH4iRPQ2q0otWIFepML2LxRjKzNLZf5MaOfyctVgGDNhg&amp;fn=w_6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87167"/>
            <a:ext cx="4029100" cy="268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91951" y="6237312"/>
            <a:ext cx="3191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-apple-system"/>
              </a:rPr>
              <a:t>Урок «Большая перемена»</a:t>
            </a:r>
            <a:endParaRPr lang="ru-RU" dirty="0"/>
          </a:p>
        </p:txBody>
      </p:sp>
      <p:pic>
        <p:nvPicPr>
          <p:cNvPr id="10254" name="Picture 14" descr="https://i.mycdn.me/i?r=AyH4iRPQ2q0otWIFepML2LxR2GGkCo6BUsujatm2dwO4tg&amp;fn=w_6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19904"/>
            <a:ext cx="4032448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652120" y="6237312"/>
            <a:ext cx="2735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-apple-system"/>
              </a:rPr>
              <a:t>Акция «Вам, любимые»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025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mycdn.me/i?r=AyH4iRPQ2q0otWIFepML2LxRMMmJG8bbtNmEXLB-1VK7-w&amp;fn=w_6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t="12836" r="4564"/>
          <a:stretch/>
        </p:blipFill>
        <p:spPr bwMode="auto">
          <a:xfrm>
            <a:off x="323529" y="188641"/>
            <a:ext cx="3816424" cy="297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3205687"/>
            <a:ext cx="3756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-apple-system"/>
              </a:rPr>
              <a:t>Акция </a:t>
            </a:r>
            <a:r>
              <a:rPr lang="ru-RU" dirty="0" smtClean="0">
                <a:solidFill>
                  <a:prstClr val="black"/>
                </a:solidFill>
                <a:latin typeface="-apple-system"/>
              </a:rPr>
              <a:t>«Спешите делать добро»</a:t>
            </a:r>
            <a:endParaRPr lang="ru-RU" dirty="0"/>
          </a:p>
        </p:txBody>
      </p:sp>
      <p:pic>
        <p:nvPicPr>
          <p:cNvPr id="2052" name="Picture 4" descr="https://i.mycdn.me/i?r=AyH4iRPQ2q0otWIFepML2LxRUTd0q435B93Cy0Ewe0Gca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895" y="188641"/>
            <a:ext cx="4468583" cy="297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79755" y="3205687"/>
            <a:ext cx="3981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-apple-system"/>
              </a:rPr>
              <a:t>Акция </a:t>
            </a:r>
            <a:r>
              <a:rPr lang="ru-RU" dirty="0" smtClean="0">
                <a:latin typeface="-apple-system"/>
              </a:rPr>
              <a:t>«Лето без табачного дыма»</a:t>
            </a:r>
            <a:endParaRPr lang="ru-RU" dirty="0"/>
          </a:p>
        </p:txBody>
      </p:sp>
      <p:pic>
        <p:nvPicPr>
          <p:cNvPr id="2054" name="Picture 6" descr="https://i.mycdn.me/i?r=AyH4iRPQ2q0otWIFepML2LxR5iL9d9CjZTZF_aevrosUO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9"/>
          <a:stretch/>
        </p:blipFill>
        <p:spPr bwMode="auto">
          <a:xfrm>
            <a:off x="295849" y="3575019"/>
            <a:ext cx="4284392" cy="266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53392" y="6275302"/>
            <a:ext cx="3156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-apple-system"/>
              </a:rPr>
              <a:t>Акция </a:t>
            </a:r>
            <a:r>
              <a:rPr lang="ru-RU" dirty="0" smtClean="0">
                <a:solidFill>
                  <a:prstClr val="black"/>
                </a:solidFill>
                <a:latin typeface="-apple-system"/>
              </a:rPr>
              <a:t>«Сделаем мир ярче»</a:t>
            </a:r>
            <a:endParaRPr lang="ru-RU" dirty="0"/>
          </a:p>
        </p:txBody>
      </p:sp>
      <p:pic>
        <p:nvPicPr>
          <p:cNvPr id="2056" name="Picture 8" descr="https://i.mycdn.me/i?r=AyH4iRPQ2q0otWIFepML2LxRR7_Z8fRK55EAIfiS2OvRm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04"/>
          <a:stretch/>
        </p:blipFill>
        <p:spPr bwMode="auto">
          <a:xfrm>
            <a:off x="4899240" y="3595881"/>
            <a:ext cx="3963456" cy="266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906181" y="6328863"/>
            <a:ext cx="1949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-apple-system"/>
              </a:rPr>
              <a:t>Акция </a:t>
            </a:r>
            <a:r>
              <a:rPr lang="ru-RU" dirty="0" smtClean="0">
                <a:latin typeface="-apple-system"/>
              </a:rPr>
              <a:t>«Память»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7800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395" y="3082663"/>
            <a:ext cx="3367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prstClr val="black"/>
                </a:solidFill>
                <a:latin typeface="-apple-system"/>
              </a:rPr>
              <a:t>Квест</a:t>
            </a:r>
            <a:r>
              <a:rPr lang="ru-RU" dirty="0">
                <a:solidFill>
                  <a:prstClr val="black"/>
                </a:solidFill>
                <a:latin typeface="-apple-system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-apple-system"/>
              </a:rPr>
              <a:t> ко Дню защиты детей</a:t>
            </a:r>
            <a:endParaRPr lang="ru-RU" dirty="0"/>
          </a:p>
        </p:txBody>
      </p:sp>
      <p:pic>
        <p:nvPicPr>
          <p:cNvPr id="3074" name="Picture 2" descr="https://i.mycdn.me/i?r=AyH4iRPQ2q0otWIFepML2LxR1HQzkNsnIsg_L-3Da0CpLA&amp;fn=w_6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0" t="10184" b="5269"/>
          <a:stretch/>
        </p:blipFill>
        <p:spPr bwMode="auto">
          <a:xfrm>
            <a:off x="251520" y="176294"/>
            <a:ext cx="3747451" cy="289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mycdn.me/i?r=AyH4iRPQ2q0otWIFepML2LxRmdKuOtld6NVKaV965nAX2g&amp;fn=w_54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5" b="20804"/>
          <a:stretch/>
        </p:blipFill>
        <p:spPr bwMode="auto">
          <a:xfrm>
            <a:off x="4664562" y="176294"/>
            <a:ext cx="3947347" cy="289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33198" y="3082663"/>
            <a:ext cx="2412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-apple-system"/>
              </a:rPr>
              <a:t>Акция «Сад памяти»</a:t>
            </a:r>
            <a:endParaRPr lang="ru-RU" dirty="0"/>
          </a:p>
        </p:txBody>
      </p:sp>
      <p:pic>
        <p:nvPicPr>
          <p:cNvPr id="3080" name="Picture 8" descr="https://i.mycdn.me/i?r=AyH4iRPQ2q0otWIFepML2LxRmD-4kWhP5UOTFUJRTTh9ww&amp;fn=h_76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 b="29051"/>
          <a:stretch/>
        </p:blipFill>
        <p:spPr bwMode="auto">
          <a:xfrm>
            <a:off x="744462" y="3485684"/>
            <a:ext cx="2891434" cy="285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8115" y="6365069"/>
            <a:ext cx="360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prstClr val="black"/>
                </a:solidFill>
                <a:latin typeface="-apple-system"/>
              </a:rPr>
              <a:t>Ак</a:t>
            </a:r>
            <a:r>
              <a:rPr lang="ru-RU" dirty="0" smtClean="0">
                <a:solidFill>
                  <a:prstClr val="black"/>
                </a:solidFill>
                <a:latin typeface="-apple-system"/>
              </a:rPr>
              <a:t>ция «Скажи спасибо лично»</a:t>
            </a:r>
            <a:endParaRPr lang="ru-RU" dirty="0"/>
          </a:p>
        </p:txBody>
      </p:sp>
      <p:pic>
        <p:nvPicPr>
          <p:cNvPr id="3082" name="Picture 10" descr="https://i.mycdn.me/i?r=AyH4iRPQ2q0otWIFepML2LxRdqLe1xp5dSm64jbGPSBQdA&amp;fn=w_6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30" y="3451995"/>
            <a:ext cx="4336922" cy="289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32135" y="6343277"/>
            <a:ext cx="2500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-apple-system"/>
              </a:rPr>
              <a:t>Акция «Лента добра»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42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568080" y="298336"/>
            <a:ext cx="8136904" cy="573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8808" rIns="0" bIns="0" numCol="1" anchor="ctr" anchorCtr="0" compatLnSpc="1">
            <a:prstTxWarp prst="textArchUp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altLang="ru-RU" sz="3900" b="1" i="1" kern="0" dirty="0" smtClean="0">
                <a:solidFill>
                  <a:srgbClr val="FF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Мы трудной, но верной дорогой идём</a:t>
            </a:r>
            <a:r>
              <a:rPr lang="ru-RU" altLang="ru-RU" sz="4000" b="1" i="1" kern="0" dirty="0" smtClean="0">
                <a:solidFill>
                  <a:srgbClr val="FF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, </a:t>
            </a:r>
            <a:endParaRPr lang="de-DE" altLang="ru-RU" sz="4000" b="1" i="1" kern="0" dirty="0" smtClean="0">
              <a:solidFill>
                <a:srgbClr val="FF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8824" y="-171400"/>
            <a:ext cx="8785175" cy="6818313"/>
          </a:xfrm>
          <a:prstGeom prst="rect">
            <a:avLst/>
          </a:prstGeom>
        </p:spPr>
        <p:txBody>
          <a:bodyPr>
            <a:prstTxWarp prst="textArchDown">
              <a:avLst/>
            </a:prstTxWarp>
            <a:spAutoFit/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4000" b="1" i="1" kern="0" dirty="0">
                <a:solidFill>
                  <a:srgbClr val="FF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 пути своего никогда не свернём</a:t>
            </a:r>
            <a:r>
              <a:rPr lang="de-DE" altLang="ru-RU" sz="4000" b="1" i="1" kern="0" dirty="0">
                <a:solidFill>
                  <a:srgbClr val="FF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!!</a:t>
            </a:r>
            <a:r>
              <a:rPr lang="ru-RU" altLang="ru-RU" sz="4000" b="1" i="1" kern="0" dirty="0">
                <a:solidFill>
                  <a:srgbClr val="FF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!</a:t>
            </a:r>
            <a:endParaRPr lang="ru-RU" dirty="0">
              <a:solidFill>
                <a:srgbClr val="000000"/>
              </a:solidFill>
              <a:latin typeface="Arial" charset="0"/>
              <a:cs typeface="Arial Unicode MS" charset="0"/>
            </a:endParaRPr>
          </a:p>
        </p:txBody>
      </p:sp>
      <p:pic>
        <p:nvPicPr>
          <p:cNvPr id="5122" name="Picture 2" descr="https://sun9-east.userapi.com/sun9-23/s/v1/ig2/8ah3oHL8fSPwVhBA1li812K-2zd6hS3FDarEpnENTKlLQTkzENFD42Z-8UrROSnJ5K0Y-sSimNlHhFry5xQQQAol.jpg?size=2560x1920&amp;quality=96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1" t="41361" r="31499" b="9232"/>
          <a:stretch/>
        </p:blipFill>
        <p:spPr bwMode="auto">
          <a:xfrm>
            <a:off x="1059712" y="692696"/>
            <a:ext cx="7153640" cy="54971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578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0280" y="510582"/>
            <a:ext cx="4394153" cy="86517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 Unicode MS" charset="0"/>
              </a:rPr>
              <a:t>Наша цель: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3995" y="1556792"/>
            <a:ext cx="8424936" cy="409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4000" b="1" dirty="0">
                <a:solidFill>
                  <a:srgbClr val="002060"/>
                </a:solidFill>
                <a:latin typeface="Arial" pitchFamily="34" charset="0"/>
                <a:ea typeface="msmincho"/>
                <a:cs typeface="Arial" pitchFamily="34" charset="0"/>
              </a:rPr>
              <a:t>Пропаганда    идей  бескорыстного труда  на  благо  общества    и   привлечение молодежи   к   решению </a:t>
            </a:r>
            <a:r>
              <a:rPr lang="ru-RU" altLang="ru-RU" sz="4000" b="1" dirty="0" err="1">
                <a:solidFill>
                  <a:srgbClr val="002060"/>
                </a:solidFill>
                <a:latin typeface="Arial" pitchFamily="34" charset="0"/>
                <a:ea typeface="msmincho"/>
                <a:cs typeface="Arial" pitchFamily="34" charset="0"/>
              </a:rPr>
              <a:t>социальнозначимых</a:t>
            </a:r>
            <a:r>
              <a:rPr lang="ru-RU" altLang="ru-RU" sz="4000" b="1" dirty="0">
                <a:solidFill>
                  <a:srgbClr val="002060"/>
                </a:solidFill>
                <a:latin typeface="Arial" pitchFamily="34" charset="0"/>
                <a:ea typeface="msmincho"/>
                <a:cs typeface="Arial" pitchFamily="34" charset="0"/>
              </a:rPr>
              <a:t>   проблем </a:t>
            </a:r>
            <a:r>
              <a:rPr lang="ru-RU" altLang="ru-RU" sz="4000" b="1" dirty="0" err="1">
                <a:solidFill>
                  <a:srgbClr val="002060"/>
                </a:solidFill>
                <a:latin typeface="Arial" pitchFamily="34" charset="0"/>
                <a:ea typeface="msmincho"/>
                <a:cs typeface="Arial" pitchFamily="34" charset="0"/>
              </a:rPr>
              <a:t>Демушкинского</a:t>
            </a:r>
            <a:r>
              <a:rPr lang="ru-RU" altLang="ru-RU" sz="4000" b="1" dirty="0">
                <a:solidFill>
                  <a:srgbClr val="002060"/>
                </a:solidFill>
                <a:latin typeface="Arial" pitchFamily="34" charset="0"/>
                <a:ea typeface="msmincho"/>
                <a:cs typeface="Arial" pitchFamily="34" charset="0"/>
              </a:rPr>
              <a:t>    сельского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1743012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8204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Волонтерский отряд «Юность» МКОУ «</a:t>
            </a:r>
            <a:r>
              <a:rPr lang="ru-RU" sz="2400" dirty="0" err="1"/>
              <a:t>Демушкинская</a:t>
            </a:r>
            <a:r>
              <a:rPr lang="ru-RU" sz="2400" dirty="0"/>
              <a:t> СШ» </a:t>
            </a:r>
            <a:r>
              <a:rPr lang="ru-RU" sz="2400" dirty="0" err="1"/>
              <a:t>Сасовского</a:t>
            </a:r>
            <a:r>
              <a:rPr lang="ru-RU" sz="2400" dirty="0"/>
              <a:t> района Рязанской </a:t>
            </a:r>
            <a:r>
              <a:rPr lang="ru-RU" sz="2400" dirty="0" smtClean="0"/>
              <a:t>области  создан </a:t>
            </a:r>
            <a:r>
              <a:rPr lang="ru-RU" sz="2400" dirty="0"/>
              <a:t>в </a:t>
            </a:r>
            <a:r>
              <a:rPr lang="ru-RU" sz="2400" dirty="0" smtClean="0"/>
              <a:t>2012 году</a:t>
            </a:r>
            <a:r>
              <a:rPr lang="ru-RU" sz="2400" dirty="0"/>
              <a:t>.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Отряд  работает над проектами: </a:t>
            </a:r>
            <a:r>
              <a:rPr lang="ru-RU" sz="2400" dirty="0"/>
              <a:t>«Книга памяти», «Ведь так не бывает на свете, чтоб были потеряны дети», «Экологический десант», «Читать здорово», «</a:t>
            </a:r>
            <a:r>
              <a:rPr lang="ru-RU" sz="2400" dirty="0" err="1"/>
              <a:t>Волонтерство</a:t>
            </a:r>
            <a:r>
              <a:rPr lang="ru-RU" sz="2400" dirty="0"/>
              <a:t> дорога добра», «Могила известного солдата», «Я выбираю» и другие</a:t>
            </a:r>
            <a:r>
              <a:rPr lang="ru-RU" sz="2400" dirty="0" smtClean="0"/>
              <a:t>.</a:t>
            </a:r>
          </a:p>
          <a:p>
            <a:endParaRPr lang="ru-RU" sz="2400" dirty="0"/>
          </a:p>
          <a:p>
            <a:r>
              <a:rPr lang="ru-RU" sz="2400" dirty="0" smtClean="0"/>
              <a:t>Ежегодно </a:t>
            </a:r>
            <a:r>
              <a:rPr lang="ru-RU" sz="2400" dirty="0"/>
              <a:t>волонтеры проводят и активно участвуют в акциях: «Бессмертный полк», «Сад Памяти», «Георгиевская ленточка», «Окна Победы», «Голубь Мира», «Спасибо за Победу», «Бессмертный полк онлайн», «Обелиск», «Ветеран живет рядом», «Весенняя неделя добра», «Зелёная весна», «Экологический десант» и т.д</a:t>
            </a:r>
            <a:r>
              <a:rPr lang="ru-RU" sz="2400" dirty="0" smtClean="0"/>
              <a:t>.. </a:t>
            </a:r>
          </a:p>
          <a:p>
            <a:endParaRPr lang="ru-RU" sz="2400" dirty="0"/>
          </a:p>
          <a:p>
            <a:r>
              <a:rPr lang="ru-RU" sz="2400" dirty="0" smtClean="0"/>
              <a:t>Не </a:t>
            </a:r>
            <a:r>
              <a:rPr lang="ru-RU" sz="2400" dirty="0"/>
              <a:t>одно мероприятие школы, сел </a:t>
            </a:r>
            <a:r>
              <a:rPr lang="ru-RU" sz="2400" dirty="0" err="1"/>
              <a:t>Демушкинского</a:t>
            </a:r>
            <a:r>
              <a:rPr lang="ru-RU" sz="2400" dirty="0"/>
              <a:t> сельского поселения не обходится без участия волонтеров.</a:t>
            </a:r>
          </a:p>
        </p:txBody>
      </p:sp>
    </p:spTree>
    <p:extLst>
      <p:ext uri="{BB962C8B-B14F-4D97-AF65-F5344CB8AC3E}">
        <p14:creationId xmlns:p14="http://schemas.microsoft.com/office/powerpoint/2010/main" val="1873870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ownloads\2022-11-26_12-31-4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r="5255"/>
          <a:stretch/>
        </p:blipFill>
        <p:spPr bwMode="auto">
          <a:xfrm>
            <a:off x="0" y="476672"/>
            <a:ext cx="915789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604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82089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Результаты</a:t>
            </a:r>
          </a:p>
          <a:p>
            <a:endParaRPr lang="ru-RU" sz="3600" b="1" dirty="0" smtClean="0"/>
          </a:p>
          <a:p>
            <a:r>
              <a:rPr lang="ru-RU" sz="2400" dirty="0" smtClean="0"/>
              <a:t>С </a:t>
            </a:r>
            <a:r>
              <a:rPr lang="ru-RU" sz="2400" dirty="0"/>
              <a:t>2012 года волонтерский отряд "Юность" МКОУ "</a:t>
            </a:r>
            <a:r>
              <a:rPr lang="ru-RU" sz="2400" dirty="0" err="1"/>
              <a:t>Демушкинская</a:t>
            </a:r>
            <a:r>
              <a:rPr lang="ru-RU" sz="2400" dirty="0"/>
              <a:t> СШ" неоднократно становился первым среди волонтерских отрядов </a:t>
            </a:r>
            <a:r>
              <a:rPr lang="ru-RU" sz="2400" dirty="0" err="1"/>
              <a:t>Сасовского</a:t>
            </a:r>
            <a:r>
              <a:rPr lang="ru-RU" sz="2400" dirty="0"/>
              <a:t> муниципального района. </a:t>
            </a:r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На </a:t>
            </a:r>
            <a:r>
              <a:rPr lang="ru-RU" sz="2400" dirty="0"/>
              <a:t>реализацию </a:t>
            </a:r>
            <a:r>
              <a:rPr lang="ru-RU" sz="2400" dirty="0" smtClean="0"/>
              <a:t>проектов </a:t>
            </a:r>
            <a:r>
              <a:rPr lang="ru-RU" sz="2400" dirty="0"/>
              <a:t>"Книга памяти", "Ведь так не бывает на свете, чтоб были потеряны дети", "Сияние моего села" </a:t>
            </a:r>
            <a:r>
              <a:rPr lang="ru-RU" sz="2400" dirty="0" smtClean="0"/>
              <a:t>получены гранты  от 5 до 10 тысяч.</a:t>
            </a:r>
          </a:p>
          <a:p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2019 году волонтерский отряд "Юность" вошел в число победителей Всероссийского конкурса "Добро не уходит на каникулы" и получил 300 тысяч на </a:t>
            </a:r>
            <a:r>
              <a:rPr lang="ru-RU" sz="2400" dirty="0" smtClean="0"/>
              <a:t>развитие </a:t>
            </a:r>
            <a:r>
              <a:rPr lang="ru-RU" sz="2400" dirty="0"/>
              <a:t>добровольчества в школе.</a:t>
            </a:r>
          </a:p>
        </p:txBody>
      </p:sp>
    </p:spTree>
    <p:extLst>
      <p:ext uri="{BB962C8B-B14F-4D97-AF65-F5344CB8AC3E}">
        <p14:creationId xmlns:p14="http://schemas.microsoft.com/office/powerpoint/2010/main" val="946652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:\Users\1\Desktop\фото\Новая папка\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0" b="20180"/>
          <a:stretch/>
        </p:blipFill>
        <p:spPr bwMode="auto">
          <a:xfrm>
            <a:off x="107504" y="3569581"/>
            <a:ext cx="4435921" cy="281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C:\Users\1\Desktop\фото\100CANON\возложение цветов\Новая папка\IMG_44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14" y="3549716"/>
            <a:ext cx="4224523" cy="281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1\Desktop\Визитка РДШ\i (26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r="6214" b="7700"/>
          <a:stretch/>
        </p:blipFill>
        <p:spPr bwMode="auto">
          <a:xfrm>
            <a:off x="4749409" y="247350"/>
            <a:ext cx="4224523" cy="290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5" y="3180384"/>
            <a:ext cx="4641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-apple-system"/>
              </a:rPr>
              <a:t>Акция «Никто не забыт, ничто не забыто»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20958" y="3180384"/>
            <a:ext cx="4152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-apple-system"/>
              </a:rPr>
              <a:t>Акция «Цветы Героям-победителям»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8233" y="6404084"/>
            <a:ext cx="3454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-apple-system"/>
              </a:rPr>
              <a:t>Акция «Бессмертный полк»</a:t>
            </a:r>
            <a:endParaRPr lang="ru-RU" dirty="0"/>
          </a:p>
        </p:txBody>
      </p:sp>
      <p:pic>
        <p:nvPicPr>
          <p:cNvPr id="4098" name="Picture 2" descr="https://sun1.userapi.com/sun1-26/s/v1/ig2/JFDhi0-TxWNO6JSZxmonLMO4KwePZDLXhoIfpAtC5lD4SDmXRoskmMg8sLW4UNghiFl58chn4--77u5rvDLcFD1r.jpg?size=2560x1707&amp;quality=9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7" y="226267"/>
            <a:ext cx="4358317" cy="290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70214" y="6376441"/>
            <a:ext cx="3454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-apple-system"/>
              </a:rPr>
              <a:t>Акция «Возложение цветов»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1646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Визитка РДШ\IMG_20200825_1003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r="16023"/>
          <a:stretch/>
        </p:blipFill>
        <p:spPr bwMode="auto">
          <a:xfrm>
            <a:off x="4561720" y="3421443"/>
            <a:ext cx="4332381" cy="28088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Визитка РДШ\IMG_20200825_1034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509"/>
          <a:stretch/>
        </p:blipFill>
        <p:spPr bwMode="auto">
          <a:xfrm>
            <a:off x="242009" y="207652"/>
            <a:ext cx="4066328" cy="286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432162"/>
              </p:ext>
            </p:extLst>
          </p:nvPr>
        </p:nvGraphicFramePr>
        <p:xfrm>
          <a:off x="7767638" y="3705225"/>
          <a:ext cx="534987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Объект упаковщика для оболочки" showAsIcon="1" r:id="rId5" imgW="535320" imgH="439560" progId="Package">
                  <p:embed/>
                </p:oleObj>
              </mc:Choice>
              <mc:Fallback>
                <p:oleObj name="Объект упаковщика для оболочки" showAsIcon="1" r:id="rId5" imgW="53532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67638" y="3705225"/>
                        <a:ext cx="534987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1" name="Picture 17" descr="https://sun9-west.userapi.com/sun9-66/s/v1/ig2/EeV5C59bK_74mAjk3DhQyrFUFxrcfYBnlppsWyimcLoFWTPs9jI1faFun7KkV_jluO0UVowoKXYEZ6Aq-B-1kgBB.jpg?size=2560x1707&amp;quality=96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39" t="1168"/>
          <a:stretch/>
        </p:blipFill>
        <p:spPr bwMode="auto">
          <a:xfrm>
            <a:off x="4905604" y="207652"/>
            <a:ext cx="3988497" cy="286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08269" y="305211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правовой помощи детям</a:t>
            </a:r>
            <a:endParaRPr lang="ru-RU" dirty="0"/>
          </a:p>
        </p:txBody>
      </p:sp>
      <p:pic>
        <p:nvPicPr>
          <p:cNvPr id="1044" name="Picture 20" descr="https://sun9-east.userapi.com/sun9-42/s/v1/ig2/JmvKkrV540UIv6CG-9_SWDwTcOvoBBqEMQJ9NZTSvyFCgXLwPnCFAax5amoeqlRQDyKfhUYyIaHhHJv4nDin2df1.jpg?size=2560x1707&amp;quality=96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15256" b="15613"/>
          <a:stretch/>
        </p:blipFill>
        <p:spPr bwMode="auto">
          <a:xfrm>
            <a:off x="305275" y="3421444"/>
            <a:ext cx="3735092" cy="280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115123"/>
            <a:ext cx="4953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Образовательное </a:t>
            </a:r>
            <a:r>
              <a:rPr lang="ru-RU" dirty="0" smtClean="0"/>
              <a:t>занятие для школьников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6381328"/>
            <a:ext cx="2892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</a:t>
            </a:r>
            <a:r>
              <a:rPr lang="ru-RU" dirty="0" smtClean="0"/>
              <a:t>кция </a:t>
            </a:r>
            <a:r>
              <a:rPr lang="ru-RU" dirty="0"/>
              <a:t>«Новый год вместе!»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08269" y="6381328"/>
            <a:ext cx="3515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</a:t>
            </a:r>
            <a:r>
              <a:rPr lang="ru-RU" dirty="0" smtClean="0"/>
              <a:t>кция «</a:t>
            </a:r>
            <a:r>
              <a:rPr lang="ru-RU" dirty="0" smtClean="0"/>
              <a:t>Добровольцы - </a:t>
            </a:r>
            <a:r>
              <a:rPr lang="ru-RU" dirty="0" smtClean="0"/>
              <a:t>детям!»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622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1\Desktop\Визитка РДШ\A2_yfMbMxA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28217"/>
          <a:stretch/>
        </p:blipFill>
        <p:spPr bwMode="auto">
          <a:xfrm>
            <a:off x="5076055" y="157904"/>
            <a:ext cx="3528392" cy="296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1\Desktop\Визитка РДШ\i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0" t="12824" r="19429" b="3107"/>
          <a:stretch/>
        </p:blipFill>
        <p:spPr bwMode="auto">
          <a:xfrm>
            <a:off x="395536" y="116632"/>
            <a:ext cx="3541362" cy="298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1\Desktop\Визитка РДШ\i (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84148"/>
            <a:ext cx="374441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west.userapi.com/sun9-54/s/v1/ig2/akToCJk7uG1HVffU_H-_Ut7mWKK30edBZ90QMniQcYd-S4dhws6t4zMEC5g9NI627ktfVLabmO40u8KAbvGHU7LT.jpg?size=2560x1707&amp;quality=9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93" y="3584148"/>
            <a:ext cx="4089917" cy="272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38424" y="6411242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6"/>
              </a:rPr>
              <a:t>#МЫВМЕСТЕ</a:t>
            </a:r>
            <a:r>
              <a:rPr lang="ru-RU" dirty="0"/>
              <a:t> дарим тепло нашим защитникам!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2866" y="6404084"/>
            <a:ext cx="2946702" cy="376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-apple-system"/>
              </a:rPr>
              <a:t>Акция «Зелёная весна»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4009" y="3106880"/>
            <a:ext cx="3744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-apple-system"/>
              </a:rPr>
              <a:t>Акция «Георгиевская ленточка»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66900" y="3099722"/>
            <a:ext cx="2946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-apple-system"/>
              </a:rPr>
              <a:t>День пожилого человека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691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east.userapi.com/sun9-23/s/v1/ig2/zZmvut7ndlr0bshfYdQWGfOg2RNi_FoY2ZB764lUyz2-Ug6HHE7AYNn3aTRTllVmzfkxn66ins-pNOgl2A3u7YhO.jpg?size=2560x1707&amp;quality=96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0" t="22637" r="14415" b="-657"/>
          <a:stretch/>
        </p:blipFill>
        <p:spPr bwMode="auto">
          <a:xfrm>
            <a:off x="179512" y="188640"/>
            <a:ext cx="3854151" cy="280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14" y="3072694"/>
            <a:ext cx="4464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-apple-system"/>
              </a:rPr>
              <a:t>Экологическая акция «Синичкин день»</a:t>
            </a:r>
            <a:endParaRPr lang="ru-RU" dirty="0"/>
          </a:p>
        </p:txBody>
      </p:sp>
      <p:pic>
        <p:nvPicPr>
          <p:cNvPr id="6150" name="Picture 6" descr="https://sun9-west.userapi.com/sun9-40/s/v1/ig2/ZeuhYLQEl1PCxVBjxCWQh_aP_-0706_4h1V8UBODtQhyuEO3xKevMYZSTvXGuBaNYgrie-m2dgkVxcH5bA-AFMlo.jpg?size=2560x1707&amp;quality=96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3" t="14578"/>
          <a:stretch/>
        </p:blipFill>
        <p:spPr bwMode="auto">
          <a:xfrm>
            <a:off x="4754598" y="188640"/>
            <a:ext cx="4124018" cy="280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2320" y="6328132"/>
            <a:ext cx="3421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prstClr val="black"/>
                </a:solidFill>
                <a:latin typeface="-apple-system"/>
              </a:rPr>
              <a:t>Квест</a:t>
            </a:r>
            <a:r>
              <a:rPr lang="ru-RU" dirty="0" smtClean="0">
                <a:solidFill>
                  <a:prstClr val="black"/>
                </a:solidFill>
                <a:latin typeface="-apple-system"/>
              </a:rPr>
              <a:t>-игра «Единство в нас»</a:t>
            </a:r>
            <a:endParaRPr lang="ru-RU" dirty="0"/>
          </a:p>
        </p:txBody>
      </p:sp>
      <p:pic>
        <p:nvPicPr>
          <p:cNvPr id="6152" name="Picture 8" descr="https://sun9-west.userapi.com/sun9-15/s/v1/ig2/xYqVNLnrjZ3ppU56OBedT_JOGfxhbSDRrnMmEjLTwHa5k77kJD6uDKpIP2Mzgh8L9K5WN6amysYIonJBqHOtI7bO.jpg?size=1600x1200&amp;quality=9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8" y="3509009"/>
            <a:ext cx="3726293" cy="279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585409" y="3072694"/>
            <a:ext cx="3015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-apple-system"/>
              </a:rPr>
              <a:t>Урок «Пушкинская карта» </a:t>
            </a:r>
            <a:endParaRPr lang="ru-RU" dirty="0"/>
          </a:p>
        </p:txBody>
      </p:sp>
      <p:pic>
        <p:nvPicPr>
          <p:cNvPr id="6154" name="Picture 10" descr="https://sun9-east.userapi.com/sun9-44/s/v1/ig2/3ZJ6t-NKSKaiOHY5_8vSlSgKBuPJ79ggPBaJQklpBe3keo6BNM8tJJ61Ky6On_QciB5vPu6XSeBUHmR9r7WdVDup.jpg?size=2560x1707&amp;quality=9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51" y="3509009"/>
            <a:ext cx="4191261" cy="279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060851" y="6339549"/>
            <a:ext cx="5250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-apple-system"/>
              </a:rPr>
              <a:t>Благотворительная акция «Посылка солдату»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60485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231</TotalTime>
  <Words>494</Words>
  <Application>Microsoft Office PowerPoint</Application>
  <PresentationFormat>Экран (4:3)</PresentationFormat>
  <Paragraphs>63</Paragraphs>
  <Slides>16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Воздушный поток</vt:lpstr>
      <vt:lpstr>Объект упаковщика для оболочки</vt:lpstr>
      <vt:lpstr>Волонтёрский отряд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Волонтерский отряд «ЮНОСТЬ»</dc:title>
  <dc:creator>1</dc:creator>
  <cp:lastModifiedBy>RePack by Diakov</cp:lastModifiedBy>
  <cp:revision>21</cp:revision>
  <dcterms:created xsi:type="dcterms:W3CDTF">2022-11-25T19:22:51Z</dcterms:created>
  <dcterms:modified xsi:type="dcterms:W3CDTF">2022-11-26T12:27:36Z</dcterms:modified>
</cp:coreProperties>
</file>