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2" r:id="rId8"/>
  </p:sldIdLst>
  <p:sldSz cx="12192000" cy="6858000"/>
  <p:notesSz cx="6858000" cy="9144000"/>
  <p:embeddedFontLst>
    <p:embeddedFont>
      <p:font typeface="TikTok Sans 36pt" pitchFamily="2" charset="0"/>
      <p:regular r:id="rId9"/>
      <p:bold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4BDBD-93C3-E37E-219C-083DE616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05CCFC-D152-7733-33CE-920962221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CED62-CF0E-FEBF-EE11-288C2D5C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C14D0-DEB9-5B2E-BD65-FD2EEC35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678B14-1DB9-0494-46C1-DB6F2BFF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C3C82-EDD8-FEE4-ECFF-0FA03F42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D94ADA-DBE0-1A52-CEEC-97747C89A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6482C-BA0B-911F-09F7-E9CAED6B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D75B4-0D7E-6935-10D4-8A95A6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6D285-A229-CCAB-CAAD-96C5280A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2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9AF332-0040-992E-32F9-ABFE70184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D2BF2-A48E-999D-D014-372E5F500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4F1DB-941B-967E-8742-066E72BA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7297D-2B6E-86BF-581B-AA4789B2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7DF10-20CA-72D0-3E7E-13726FA3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B888B-5D31-5E17-17E0-9CA177A7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06D93-D84B-ACC8-E5F7-ABB500A42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8EC53-BCAD-DB0D-7371-9DED28F1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B6BC8-D3DE-2A93-BBB8-F97678B2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A8F68-7814-2842-42FC-15DE5969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2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2D49A-2729-FACB-A124-33B7640B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BCCE27-6DFE-47E9-6660-A384BB69D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F10C7-A727-3FA5-B467-AF8CD1EF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143F0-E2A9-CD49-AE41-493E2862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DFEA9-7DB7-94CC-0CCF-E9A82368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DE8EA-5A4C-436C-C96E-C61FF84F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03DA6-514F-26D8-871A-5385E3E1E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B3E8CC-42B2-3363-AD67-695A0C77C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526647-49DF-1C10-79F5-6C4239DB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73D0A-9FDB-9E66-E5DE-4BE139C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F0A6F-822B-233B-303A-D80911D8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8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7BD7D-B597-D4F3-2E1C-430A51F4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CFD5D-92AB-58BD-0F4C-80705771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0C48A3-18CF-3C79-C640-DCB729FEB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30B5E3-8C32-D645-CE7E-D5A141DEC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F63DF0-8CAE-D377-FEC0-0F0B609CE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73301F-7A73-532A-D1E6-EB3DABF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AE93DD-40C2-6613-AA63-AB683EE2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17FE90-5DB3-E7F4-DF08-1D245944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16364-DB98-07D0-6B55-CF5045C3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84FB62-F1AE-76AE-E265-EDA30B0A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640CA6-4B1C-48B7-4CEE-119AEA92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2E93B-FA51-5691-69BC-9F4D12A1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1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CEA0B7-E01A-73F7-11CE-BECCD211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B23C44-EFB1-63BC-D46E-7E075D61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AAB4F7-A9A6-18F8-A6E9-1BE24DC2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35FE2-F60D-F5B0-A776-86BAA3C3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D06AF-7E0D-9E76-0CF8-7EF02CCA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B1AF-EE90-CEB4-3569-3D4659E18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EA5CAF-DCAD-DAAD-FD53-5E779A04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885A5-572A-D680-0A2D-18500DED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1EBDE8-E85F-FE68-E398-87887D13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EACFC-150C-1D8A-79ED-240B4F0C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4C64B-0292-245D-4E71-810ABD19E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D8DB0-993C-C740-B14C-E7BD957B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2CA58-BEF3-C6C5-D05A-5B70B193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A24F1-9FF9-7773-59AD-03EB259D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4055F-19F3-58C2-6039-8F745ADF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F956F-6023-721B-2177-7180ABA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FC626-4C82-2155-639D-7603A35F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7F106-11C4-016D-3DC2-FCB8054BF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0CD17-A221-4255-AD11-06434DC39EB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0AF07-1B34-68A3-B30E-0CC2E2A69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DFB7C-74EB-5DA6-9820-1C16E9B7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A03E5-CA47-40E1-89FF-D0023F4F5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837" y="396550"/>
            <a:ext cx="10153114" cy="3215465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TikTok Sans 36pt" pitchFamily="2" charset="0"/>
                <a:cs typeface="TikTok Sans 36pt" pitchFamily="2" charset="0"/>
              </a:rPr>
              <a:t>Инициативный проект</a:t>
            </a:r>
            <a:br>
              <a:rPr lang="ru-RU" sz="4000" dirty="0">
                <a:latin typeface="TikTok Sans 36pt" pitchFamily="2" charset="0"/>
                <a:cs typeface="TikTok Sans 36pt" pitchFamily="2" charset="0"/>
              </a:rPr>
            </a:br>
            <a:r>
              <a:rPr lang="ru-RU" sz="4000" b="1" dirty="0">
                <a:latin typeface="TikTok Sans 36pt" pitchFamily="2" charset="0"/>
                <a:cs typeface="TikTok Sans 36pt" pitchFamily="2" charset="0"/>
              </a:rPr>
              <a:t>«Создание современного молодёжного пространства </a:t>
            </a:r>
            <a:br>
              <a:rPr lang="ru-RU" sz="4000" b="1" dirty="0">
                <a:latin typeface="TikTok Sans 36pt" pitchFamily="2" charset="0"/>
                <a:cs typeface="TikTok Sans 36pt" pitchFamily="2" charset="0"/>
              </a:rPr>
            </a:br>
            <a:r>
              <a:rPr lang="ru-RU" sz="4000" b="1" dirty="0">
                <a:latin typeface="TikTok Sans 36pt" pitchFamily="2" charset="0"/>
                <a:cs typeface="TikTok Sans 36pt" pitchFamily="2" charset="0"/>
              </a:rPr>
              <a:t>в округе Муром»</a:t>
            </a:r>
            <a:endParaRPr lang="ru-RU" sz="4000" dirty="0">
              <a:latin typeface="TikTok Sans 36pt" pitchFamily="2" charset="0"/>
              <a:cs typeface="TikTok Sans 36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836" y="4500854"/>
            <a:ext cx="3149081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Инициативная группа:</a:t>
            </a:r>
          </a:p>
          <a:p>
            <a:pPr algn="l"/>
            <a:r>
              <a:rPr lang="ru-RU" sz="1800" b="1" dirty="0"/>
              <a:t>Актив городского добровольческого центра «ВОЛОНТЁРЫ МУРОМА»</a:t>
            </a:r>
            <a:endParaRPr lang="ru-RU" sz="1800" dirty="0"/>
          </a:p>
        </p:txBody>
      </p:sp>
      <p:pic>
        <p:nvPicPr>
          <p:cNvPr id="5" name="Рисунок 4" descr="Изображение выглядит как космический корабль, самол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EF1A51-1652-C91F-A4CA-BBD8CD895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56" y="2559107"/>
            <a:ext cx="8141478" cy="59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1" y="530804"/>
            <a:ext cx="8598452" cy="8268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kTok Sans 36pt" pitchFamily="2" charset="0"/>
                <a:cs typeface="TikTok Sans 36pt" pitchFamily="2" charset="0"/>
              </a:rPr>
              <a:t>Актуальное (текущее) состояние помещения, предполагаемого для реализации инициативного проекта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F47AE8-4449-7FDC-85A7-9CBCFB0F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1915106"/>
            <a:ext cx="5427307" cy="40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BC06EE-B732-BF82-F301-E7F900AA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57" y="1915106"/>
            <a:ext cx="5427308" cy="40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3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1" y="530804"/>
            <a:ext cx="8598452" cy="8268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kTok Sans 36pt" pitchFamily="2" charset="0"/>
                <a:cs typeface="TikTok Sans 36pt" pitchFamily="2" charset="0"/>
              </a:rPr>
              <a:t>Актуальное (текущее) состояние помещения, предполагаемого для реализации инициативного проекта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3FA6C1-BBFB-8315-FBD7-7768CC20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5" y="1609530"/>
            <a:ext cx="5959844" cy="44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C544F5-EE6E-3AB2-B537-94039FB2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56" y="1609530"/>
            <a:ext cx="3352413" cy="44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366352"/>
            <a:ext cx="8911687" cy="967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kTok Sans 36pt" pitchFamily="2" charset="0"/>
                <a:cs typeface="TikTok Sans 36pt" pitchFamily="2" charset="0"/>
              </a:rPr>
              <a:t>Визуализация результата реализации инициативного проекта </a:t>
            </a:r>
          </a:p>
        </p:txBody>
      </p:sp>
      <p:pic>
        <p:nvPicPr>
          <p:cNvPr id="6" name="Рисунок 5" descr="Изображение выглядит как в помещении, стена, мебель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C8C29-32E1-7DA6-348D-B8046C664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1712167"/>
            <a:ext cx="5913534" cy="33263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стена, мебель, дизайн интерь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61FF7E-CE9D-3CAD-AE17-BD2613837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8" y="2813180"/>
            <a:ext cx="5648130" cy="31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366352"/>
            <a:ext cx="8911687" cy="967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kTok Sans 36pt" pitchFamily="2" charset="0"/>
                <a:cs typeface="TikTok Sans 36pt" pitchFamily="2" charset="0"/>
              </a:rPr>
              <a:t>Визуализация результата реализации инициативного проекта </a:t>
            </a:r>
          </a:p>
        </p:txBody>
      </p:sp>
      <p:pic>
        <p:nvPicPr>
          <p:cNvPr id="4" name="Рисунок 3" descr="Изображение выглядит как мебель, стена, в помещении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8A3BDD-FB4B-C1C7-93F8-086B40359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1772817"/>
            <a:ext cx="5747657" cy="323305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 помещении, пол, Напольное покрыт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A71607-23F3-6789-9837-DB6E5EE91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9" y="2761861"/>
            <a:ext cx="6212114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1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366352"/>
            <a:ext cx="8911687" cy="967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kTok Sans 36pt" pitchFamily="2" charset="0"/>
                <a:cs typeface="TikTok Sans 36pt" pitchFamily="2" charset="0"/>
              </a:rPr>
              <a:t>Визуализация результата реализации инициативного проекта </a:t>
            </a:r>
          </a:p>
        </p:txBody>
      </p:sp>
      <p:pic>
        <p:nvPicPr>
          <p:cNvPr id="5" name="Рисунок 4" descr="Изображение выглядит как стена, картина, искусство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E3F11B-8B47-9054-D18F-5B9F34BB5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" y="1740159"/>
            <a:ext cx="5805714" cy="326571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 помещении, выста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FD6B01-E355-D5FB-D69F-8A0FDB4DE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7" y="2827175"/>
            <a:ext cx="5896950" cy="33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искусство, пол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BAE579-4351-D454-C157-BD048AB1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1" b="14830"/>
          <a:stretch/>
        </p:blipFill>
        <p:spPr>
          <a:xfrm>
            <a:off x="835090" y="1786813"/>
            <a:ext cx="10441479" cy="395151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CF18A1-836D-D857-643F-AC6851D1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6352"/>
            <a:ext cx="8911687" cy="967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kTok Sans 36pt" pitchFamily="2" charset="0"/>
                <a:cs typeface="TikTok Sans 36pt" pitchFamily="2" charset="0"/>
              </a:rPr>
              <a:t>Визуализация результата реализации инициативного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286794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68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TikTok Sans 36pt</vt:lpstr>
      <vt:lpstr>Arial</vt:lpstr>
      <vt:lpstr>Aptos Display</vt:lpstr>
      <vt:lpstr>Aptos</vt:lpstr>
      <vt:lpstr>Тема Office</vt:lpstr>
      <vt:lpstr>Инициативный проект «Создание современного молодёжного пространства  в округе Муром»</vt:lpstr>
      <vt:lpstr>Актуальное (текущее) состояние помещения, предполагаемого для реализации инициативного проекта</vt:lpstr>
      <vt:lpstr>Актуальное (текущее) состояние помещения, предполагаемого для реализации инициативного проекта</vt:lpstr>
      <vt:lpstr>Визуализация результата реализации инициативного проекта </vt:lpstr>
      <vt:lpstr>Визуализация результата реализации инициативного проекта </vt:lpstr>
      <vt:lpstr>Визуализация результата реализации инициативного проекта </vt:lpstr>
      <vt:lpstr>Визуализация результата реализации инициативного проекта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 «Создание современного молодёжного пространства  в округе Муром»</dc:title>
  <dc:creator>User</dc:creator>
  <cp:lastModifiedBy>user</cp:lastModifiedBy>
  <cp:revision>3</cp:revision>
  <dcterms:created xsi:type="dcterms:W3CDTF">2025-02-18T10:45:11Z</dcterms:created>
  <dcterms:modified xsi:type="dcterms:W3CDTF">2026-03-02T07:08:55Z</dcterms:modified>
</cp:coreProperties>
</file>