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10101-FE97-4886-AC07-CA3C35995DBF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FA12A9-7D0A-4D99-B8C1-FBCE21B5BEA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Волонтерская деятельность Забайкальского художественного музея</a:t>
            </a:r>
            <a:endParaRPr lang="ru-RU" dirty="0"/>
          </a:p>
        </p:txBody>
      </p:sp>
      <p:pic>
        <p:nvPicPr>
          <p:cNvPr id="1026" name="Picture 2" descr="\\DC\Obmen\Обмен в отделе\Отд. научно-выст. работы\Дизайн и макеты\_ЗКХМ\Лого Худ Музей\Лого_ЗКХМ_верти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5156348" cy="264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5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Волонтеры стали принимать активное участие в деятельности Художественного музея с 2017 года. В музее волонтеры делятся на три возрастные категории: юные волонтеры (старшие школьники и студенты), волонтеры культуры (сотрудники учреждений культуры) и «серебряные» волонтеры (добровольцы 60+).</a:t>
            </a:r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2212562"/>
            <a:ext cx="5111750" cy="3404425"/>
          </a:xfrm>
        </p:spPr>
      </p:pic>
    </p:spTree>
    <p:extLst>
      <p:ext uri="{BB962C8B-B14F-4D97-AF65-F5344CB8AC3E}">
        <p14:creationId xmlns:p14="http://schemas.microsoft.com/office/powerpoint/2010/main" val="116168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908720"/>
            <a:ext cx="2743200" cy="533968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Волонтеры принимают активное участие в различных мероприятиях: регулярные благотворительные выезды в Забайкальский онкологический центр и специализированный центр развития «Открытый мир», «Ночь искусств», «Ночь музеев», ежегодное новогоднее представление для детей из малообеспеченных семьей. Волонтеры культуры поддерживают федеральные и региональные </a:t>
            </a:r>
            <a:r>
              <a:rPr lang="ru-RU" sz="1600" dirty="0"/>
              <a:t>добровольческие акции, такие как «</a:t>
            </a:r>
            <a:r>
              <a:rPr lang="ru-RU" sz="1600" dirty="0" smtClean="0"/>
              <a:t>международный день памятников </a:t>
            </a:r>
            <a:r>
              <a:rPr lang="ru-RU" sz="1600" dirty="0"/>
              <a:t>и исторических </a:t>
            </a:r>
            <a:r>
              <a:rPr lang="ru-RU" sz="1600" dirty="0" smtClean="0"/>
              <a:t>мест» и «Декламируй».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155031"/>
            <a:ext cx="5111750" cy="3614737"/>
          </a:xfrm>
        </p:spPr>
      </p:pic>
    </p:spTree>
    <p:extLst>
      <p:ext uri="{BB962C8B-B14F-4D97-AF65-F5344CB8AC3E}">
        <p14:creationId xmlns:p14="http://schemas.microsoft.com/office/powerpoint/2010/main" val="56176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/>
              <a:t>В </a:t>
            </a:r>
            <a:r>
              <a:rPr lang="ru-RU" sz="1800" dirty="0" smtClean="0"/>
              <a:t>музее </a:t>
            </a:r>
            <a:r>
              <a:rPr lang="ru-RU" sz="1800" dirty="0"/>
              <a:t>с 2017 года существует клуб «Ветеран», куда входят «серебряные» волонтеры - активные люди пожилого возраста и представители творческих коллективов Читы и Забайкальского края. </a:t>
            </a:r>
            <a:r>
              <a:rPr lang="ru-RU" sz="1800" dirty="0" smtClean="0"/>
              <a:t>Председатель клуба – заслуженный работник культуры Читинской области Сазонова Валентина Николаевна.</a:t>
            </a:r>
            <a:endParaRPr lang="ru-RU" sz="1800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val="2169907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sz="1800" dirty="0" smtClean="0"/>
              <a:t>С </a:t>
            </a:r>
            <a:r>
              <a:rPr lang="ru-RU" sz="1800" dirty="0"/>
              <a:t>2019 года действует еще одно волонтерское движение - «Волонтеры культуры». В состав этой группы входят сотрудники ЗКХМ, студенты учебных заведений (</a:t>
            </a:r>
            <a:r>
              <a:rPr lang="ru-RU" sz="1800" dirty="0" err="1"/>
              <a:t>ЗабГУ</a:t>
            </a:r>
            <a:r>
              <a:rPr lang="ru-RU" sz="1800" dirty="0"/>
              <a:t>, Читинское торгово-кулинарное училище, ГПОУ Читинский Техникум Отраслевых Технологий и Бизнеса, Читинский техникум железнодорожного транспорта</a:t>
            </a:r>
            <a:r>
              <a:rPr lang="ru-RU" dirty="0"/>
              <a:t>).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2258483"/>
            <a:ext cx="5111750" cy="3407833"/>
          </a:xfrm>
        </p:spPr>
      </p:pic>
    </p:spTree>
    <p:extLst>
      <p:ext uri="{BB962C8B-B14F-4D97-AF65-F5344CB8AC3E}">
        <p14:creationId xmlns:p14="http://schemas.microsoft.com/office/powerpoint/2010/main" val="2059423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17281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 </a:t>
            </a:r>
            <a:r>
              <a:rPr lang="ru-RU" sz="2800" b="1" dirty="0" smtClean="0"/>
              <a:t>Сбор книг </a:t>
            </a:r>
            <a:r>
              <a:rPr lang="ru-RU" sz="2800" b="1" dirty="0"/>
              <a:t>для библиотек г. Дебальцево (ДНР</a:t>
            </a:r>
            <a:r>
              <a:rPr lang="ru-RU" sz="2800" b="1" dirty="0" smtClean="0"/>
              <a:t>) и субботник в преддверии международного </a:t>
            </a:r>
            <a:r>
              <a:rPr lang="ru-RU" sz="2800" b="1" dirty="0"/>
              <a:t>дня памятников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2965"/>
            <a:ext cx="4038600" cy="26897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31282"/>
            <a:ext cx="4038600" cy="1613073"/>
          </a:xfrm>
        </p:spPr>
      </p:pic>
    </p:spTree>
    <p:extLst>
      <p:ext uri="{BB962C8B-B14F-4D97-AF65-F5344CB8AC3E}">
        <p14:creationId xmlns:p14="http://schemas.microsoft.com/office/powerpoint/2010/main" val="66253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Председатель клуба «серебряных» волонтеров «Ветеран» Сазонова Валентина Николаевна, координатор волонтеров в Художественном музее – Спивакова Юлия Игоревна. Благодарности волонтерам культуры от министра культуры.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0962"/>
            <a:ext cx="4038600" cy="26937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0962"/>
            <a:ext cx="4038600" cy="2693714"/>
          </a:xfrm>
        </p:spPr>
      </p:pic>
    </p:spTree>
    <p:extLst>
      <p:ext uri="{BB962C8B-B14F-4D97-AF65-F5344CB8AC3E}">
        <p14:creationId xmlns:p14="http://schemas.microsoft.com/office/powerpoint/2010/main" val="36801322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582</TotalTime>
  <Words>230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Волонтерская деятельность Забайкальского художественного музея</vt:lpstr>
      <vt:lpstr>Презентация PowerPoint</vt:lpstr>
      <vt:lpstr>Презентация PowerPoint</vt:lpstr>
      <vt:lpstr>Презентация PowerPoint</vt:lpstr>
      <vt:lpstr>Презентация PowerPoint</vt:lpstr>
      <vt:lpstr> Сбор книг для библиотек г. Дебальцево (ДНР) и субботник в преддверии международного дня памятников</vt:lpstr>
      <vt:lpstr>Председатель клуба «серебряных» волонтеров «Ветеран» Сазонова Валентина Николаевна, координатор волонтеров в Художественном музее – Спивакова Юлия Игоревна. Благодарности волонтерам культуры от министра культуры.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Волонтерская деятельность Забайкальского художественного музея</dc:title>
  <dc:creator>user</dc:creator>
  <cp:lastModifiedBy>user</cp:lastModifiedBy>
  <cp:revision>13</cp:revision>
  <dcterms:created xsi:type="dcterms:W3CDTF">2023-07-10T07:33:32Z</dcterms:created>
  <dcterms:modified xsi:type="dcterms:W3CDTF">2023-07-14T05:13:33Z</dcterms:modified>
</cp:coreProperties>
</file>