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18DB-C5BD-B727-5F7E-00672F151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678" y="1712259"/>
            <a:ext cx="7645898" cy="2724060"/>
          </a:xfrm>
        </p:spPr>
        <p:txBody>
          <a:bodyPr/>
          <a:lstStyle/>
          <a:p>
            <a:pPr algn="ctr"/>
            <a:r>
              <a:rPr lang="ru-RU" b="1" dirty="0"/>
              <a:t>О   БРАТЬЯХ   НАШИХ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МЕНЬШИХ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524AFB-B5E8-54ED-7F81-CCE51AA94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377" y="124292"/>
            <a:ext cx="8964706" cy="1256273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ВОЛОНТЁРСКИЙ ОТРЯД ГИМНАЗИИ САНКТ-ПЕТЕРБУРГА №157 ИМ.ПРИНЦЕССЫ Е. М. ОЛЬДЕНБУРГСКОЙ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FDC9BA-4178-5767-CF09-F99C755E86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836" y="251012"/>
            <a:ext cx="1801906" cy="1801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BE9232-55FC-E981-2F7C-74DB0E278122}"/>
              </a:ext>
            </a:extLst>
          </p:cNvPr>
          <p:cNvSpPr txBox="1"/>
          <p:nvPr/>
        </p:nvSpPr>
        <p:spPr>
          <a:xfrm>
            <a:off x="2079812" y="4948519"/>
            <a:ext cx="8159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Куратор отряда Кондратьева Марина Владимировна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                                                     учитель химии</a:t>
            </a:r>
          </a:p>
        </p:txBody>
      </p:sp>
    </p:spTree>
    <p:extLst>
      <p:ext uri="{BB962C8B-B14F-4D97-AF65-F5344CB8AC3E}">
        <p14:creationId xmlns:p14="http://schemas.microsoft.com/office/powerpoint/2010/main" val="20311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EEFAD-C405-C875-6332-A2ADF1BD8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78F0-4DC0-379B-957C-94D22E60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94" y="152261"/>
            <a:ext cx="8596668" cy="6992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Немножко об отряде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AEF4FB-E721-13CF-C2DA-8AB3BD7CF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690" y="152261"/>
            <a:ext cx="1595110" cy="15951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A6928-DB14-EC8B-F0D1-6AD4F0899E17}"/>
              </a:ext>
            </a:extLst>
          </p:cNvPr>
          <p:cNvSpPr txBox="1"/>
          <p:nvPr/>
        </p:nvSpPr>
        <p:spPr>
          <a:xfrm>
            <a:off x="322899" y="851508"/>
            <a:ext cx="937632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Численность волонтёрского отряда : </a:t>
            </a:r>
          </a:p>
          <a:p>
            <a:r>
              <a:rPr lang="ru-RU" b="1" dirty="0">
                <a:solidFill>
                  <a:schemeClr val="accent1"/>
                </a:solidFill>
              </a:rPr>
              <a:t>  </a:t>
            </a:r>
          </a:p>
          <a:p>
            <a:r>
              <a:rPr lang="ru-RU" b="1" dirty="0">
                <a:solidFill>
                  <a:schemeClr val="accent1"/>
                </a:solidFill>
              </a:rPr>
              <a:t>     </a:t>
            </a:r>
            <a:r>
              <a:rPr lang="ru-RU" b="1" dirty="0"/>
              <a:t>67 человек </a:t>
            </a:r>
            <a:r>
              <a:rPr lang="ru-RU" dirty="0"/>
              <a:t>из учеников средней и старшей школ 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/>
              <a:t>     ученики младшей школы  всегда рядом</a:t>
            </a:r>
            <a:endParaRPr lang="ru-RU" b="1" dirty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>
                <a:solidFill>
                  <a:schemeClr val="accent1"/>
                </a:solidFill>
              </a:rPr>
              <a:t>2. Структура организации:</a:t>
            </a:r>
          </a:p>
          <a:p>
            <a:endParaRPr lang="ru-RU" b="1" dirty="0">
              <a:solidFill>
                <a:schemeClr val="accent1"/>
              </a:solidFill>
            </a:endParaRPr>
          </a:p>
          <a:p>
            <a:r>
              <a:rPr lang="ru-RU" dirty="0"/>
              <a:t>Куратор отряда Кондратьева Марина Владимировна, учитель химии</a:t>
            </a:r>
          </a:p>
          <a:p>
            <a:endParaRPr lang="ru-RU" dirty="0"/>
          </a:p>
          <a:p>
            <a:r>
              <a:rPr lang="ru-RU" dirty="0"/>
              <a:t>Экологическое направление ответственные: Дель Катарина (образование) – 10 класс, Большакова Дарья (сбор макулатуры, отработанных батареек, крышечек) – 8 класс</a:t>
            </a:r>
          </a:p>
          <a:p>
            <a:endParaRPr lang="ru-RU" dirty="0"/>
          </a:p>
          <a:p>
            <a:r>
              <a:rPr lang="ru-RU" dirty="0"/>
              <a:t>Социальное направление: Петров Никита, Уткина Варвара (сбор индивидуальных подарков для жителей Дома ветеранов войны и труда.</a:t>
            </a:r>
          </a:p>
          <a:p>
            <a:endParaRPr lang="ru-RU" dirty="0"/>
          </a:p>
          <a:p>
            <a:r>
              <a:rPr lang="ru-RU" dirty="0" err="1"/>
              <a:t>Зооволонтерство</a:t>
            </a:r>
            <a:r>
              <a:rPr lang="ru-RU" dirty="0"/>
              <a:t>: Собко Михаил, Соколов Матвей – оба 10 класс</a:t>
            </a:r>
          </a:p>
          <a:p>
            <a:endParaRPr lang="ru-RU" dirty="0"/>
          </a:p>
          <a:p>
            <a:r>
              <a:rPr lang="ru-RU" dirty="0"/>
              <a:t>Складская группа (</a:t>
            </a:r>
            <a:r>
              <a:rPr lang="ru-RU" dirty="0" err="1"/>
              <a:t>соотитовка</a:t>
            </a:r>
            <a:r>
              <a:rPr lang="ru-RU" dirty="0"/>
              <a:t> и упаковка собранного) ученики 8 класса.</a:t>
            </a:r>
          </a:p>
          <a:p>
            <a:r>
              <a:rPr lang="ru-RU" b="1" dirty="0">
                <a:solidFill>
                  <a:schemeClr val="accent1"/>
                </a:solidFill>
              </a:rPr>
              <a:t>  </a:t>
            </a:r>
          </a:p>
          <a:p>
            <a:endParaRPr lang="ru-RU" dirty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73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A1878-0FDB-1F74-5A5A-39BF40BB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94" y="152261"/>
            <a:ext cx="8596668" cy="699247"/>
          </a:xfrm>
        </p:spPr>
        <p:txBody>
          <a:bodyPr/>
          <a:lstStyle/>
          <a:p>
            <a:pPr algn="ctr"/>
            <a:r>
              <a:rPr lang="ru-RU" dirty="0"/>
              <a:t>Направления работы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43B351-40EB-1C28-C02D-7991780C6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690" y="152261"/>
            <a:ext cx="1595110" cy="15951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C61BE-3C99-EF25-01A6-ED103A7F4107}"/>
              </a:ext>
            </a:extLst>
          </p:cNvPr>
          <p:cNvSpPr txBox="1"/>
          <p:nvPr/>
        </p:nvSpPr>
        <p:spPr>
          <a:xfrm>
            <a:off x="322899" y="851508"/>
            <a:ext cx="93763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Социальное: </a:t>
            </a:r>
          </a:p>
          <a:p>
            <a:r>
              <a:rPr lang="ru-RU" dirty="0"/>
              <a:t>- Регулярный сбор подарков и самодельных открыток жителям Дома ветеранов войны и труда №1 г. Павловска; сортировка собранного; упаковка индивидуальных подарков.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Сбор расходных медицинских материалов для детских хосписов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Проведение Дней Наук для общества инвалидов Красногвардейского района</a:t>
            </a:r>
          </a:p>
          <a:p>
            <a:r>
              <a:rPr lang="ru-RU" b="1" dirty="0">
                <a:solidFill>
                  <a:schemeClr val="accent1"/>
                </a:solidFill>
              </a:rPr>
              <a:t>2. Экологическое: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Проведение образовательных экологических уроков для учеников гимназии разного возраста 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Регулярный сбор макулатуры и отработанных батареек два раза в год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Регулярный сбор крышечек; помощь в сортировке собранных крышечек детскому саду №24 Центрального района.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Регулярный уход за пришкольным садовым участком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Проведение школьных конкурсов рисунков ко Дню Земли</a:t>
            </a:r>
          </a:p>
          <a:p>
            <a:r>
              <a:rPr lang="ru-RU" b="1" dirty="0">
                <a:solidFill>
                  <a:schemeClr val="accent1"/>
                </a:solidFill>
              </a:rPr>
              <a:t>3. </a:t>
            </a:r>
            <a:r>
              <a:rPr lang="ru-RU" b="1" dirty="0" err="1">
                <a:solidFill>
                  <a:schemeClr val="accent1"/>
                </a:solidFill>
              </a:rPr>
              <a:t>Зооволонтерство</a:t>
            </a:r>
            <a:r>
              <a:rPr lang="ru-RU" b="1" dirty="0">
                <a:solidFill>
                  <a:schemeClr val="accent1"/>
                </a:solidFill>
              </a:rPr>
              <a:t>:</a:t>
            </a:r>
          </a:p>
          <a:p>
            <a:r>
              <a:rPr lang="ru-RU" dirty="0"/>
              <a:t>-   Регулярный сбор необходимого для животных приюта «Ржевка»</a:t>
            </a:r>
          </a:p>
          <a:p>
            <a:pPr marL="285750" indent="-285750">
              <a:buFontTx/>
              <a:buChar char="-"/>
            </a:pPr>
            <a:r>
              <a:rPr lang="ru-RU" dirty="0"/>
              <a:t>Выезды в Центр реабилитации диких животных «Велес» для сбора веточного корма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Волонтерская работа в Ленинградском Зоопарке в дни школьных каникул (помощь в проведении квестов)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7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4AE47-DD49-0B87-70C6-67D2BC50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16" y="158914"/>
            <a:ext cx="8596668" cy="5900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Сбор необходимого для кошек и собак приюта «Ржевка»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6D89BD5-72A3-0198-B85E-46FF946A2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54" y="4108162"/>
            <a:ext cx="1953807" cy="260507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A150A1-369E-99B7-DEE9-F7D1DF947C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55" y="912387"/>
            <a:ext cx="2274277" cy="30323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1CC20D-B593-493C-A700-94487FC66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692" y="328246"/>
            <a:ext cx="1506415" cy="15064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25E6F-ACC8-6ECD-4124-58A1BD115EB5}"/>
              </a:ext>
            </a:extLst>
          </p:cNvPr>
          <p:cNvSpPr txBox="1"/>
          <p:nvPr/>
        </p:nvSpPr>
        <p:spPr>
          <a:xfrm>
            <a:off x="3101198" y="1590266"/>
            <a:ext cx="591379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 прошлом учебном году было собрано </a:t>
            </a:r>
          </a:p>
          <a:p>
            <a:r>
              <a:rPr lang="ru-RU" sz="2400" dirty="0"/>
              <a:t>необходимого по списку нужд: корма,</a:t>
            </a:r>
          </a:p>
          <a:p>
            <a:r>
              <a:rPr lang="ru-RU" sz="2400" dirty="0"/>
              <a:t> витамины, лекарства, шприцы,</a:t>
            </a:r>
          </a:p>
          <a:p>
            <a:r>
              <a:rPr lang="ru-RU" sz="2400" dirty="0"/>
              <a:t> вкусности, наполнители для кошачьих </a:t>
            </a:r>
          </a:p>
          <a:p>
            <a:r>
              <a:rPr lang="ru-RU" sz="2400" dirty="0"/>
              <a:t>туалетов, пледы и вторсырье для</a:t>
            </a:r>
          </a:p>
          <a:p>
            <a:r>
              <a:rPr lang="ru-RU" sz="2400" dirty="0"/>
              <a:t> подстилок жителей приюта. </a:t>
            </a:r>
          </a:p>
          <a:p>
            <a:r>
              <a:rPr lang="ru-RU" sz="2400" dirty="0"/>
              <a:t>Для вывоза </a:t>
            </a:r>
          </a:p>
          <a:p>
            <a:r>
              <a:rPr lang="ru-RU" sz="2400" dirty="0"/>
              <a:t>потребовалось заказывать оба </a:t>
            </a:r>
          </a:p>
          <a:p>
            <a:r>
              <a:rPr lang="ru-RU" sz="2400" dirty="0"/>
              <a:t>раза грузотакси.</a:t>
            </a:r>
          </a:p>
          <a:p>
            <a:r>
              <a:rPr lang="ru-RU" sz="2400" dirty="0"/>
              <a:t>В октябре 2024 года собранное </a:t>
            </a:r>
          </a:p>
          <a:p>
            <a:r>
              <a:rPr lang="ru-RU" sz="2400" dirty="0"/>
              <a:t>вывезли на двух машинах.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51643E-A6F4-373E-A6B8-390ED7A2DB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60406" y="2744470"/>
            <a:ext cx="4474129" cy="34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2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F1519-B542-954F-A184-225C78C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996" y="269631"/>
            <a:ext cx="8596668" cy="1320800"/>
          </a:xfrm>
        </p:spPr>
        <p:txBody>
          <a:bodyPr/>
          <a:lstStyle/>
          <a:p>
            <a:r>
              <a:rPr lang="ru-RU" dirty="0"/>
              <a:t>Выезд в загородный приют «Кошкино»</a:t>
            </a:r>
            <a:br>
              <a:rPr lang="ru-RU" dirty="0"/>
            </a:br>
            <a:r>
              <a:rPr lang="ru-RU" dirty="0"/>
              <a:t>								и «Брошенный ангел»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13DC3F-B355-125B-BCE2-9C4363D26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72" y="1290545"/>
            <a:ext cx="3526455" cy="470194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601CED-A49A-77F6-4371-5A2264876B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978" y="1452291"/>
            <a:ext cx="3880078" cy="5173437"/>
          </a:xfrm>
          <a:prstGeom prst="rect">
            <a:avLst/>
          </a:prstGeom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DD9B4A3F-3A75-9194-ED6E-3D6DC47495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690" y="152261"/>
            <a:ext cx="1595110" cy="1595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11F564-5C65-0603-7FA3-3126E38982E1}"/>
              </a:ext>
            </a:extLst>
          </p:cNvPr>
          <p:cNvSpPr txBox="1"/>
          <p:nvPr/>
        </p:nvSpPr>
        <p:spPr>
          <a:xfrm>
            <a:off x="3678865" y="2096448"/>
            <a:ext cx="2191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  2023-2024 было организовано 3 выезда по 4 часа работы</a:t>
            </a:r>
          </a:p>
        </p:txBody>
      </p:sp>
    </p:spTree>
    <p:extLst>
      <p:ext uri="{BB962C8B-B14F-4D97-AF65-F5344CB8AC3E}">
        <p14:creationId xmlns:p14="http://schemas.microsoft.com/office/powerpoint/2010/main" val="984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B1F97-94BC-B729-BF6A-F5201796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54" y="0"/>
            <a:ext cx="8596668" cy="11488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Выезды в приют диких животных </a:t>
            </a:r>
            <a:br>
              <a:rPr lang="ru-RU" dirty="0"/>
            </a:br>
            <a:r>
              <a:rPr lang="ru-RU" dirty="0"/>
              <a:t>      «Велес»</a:t>
            </a:r>
            <a:br>
              <a:rPr lang="ru-RU" dirty="0"/>
            </a:br>
            <a:r>
              <a:rPr lang="ru-RU" dirty="0"/>
              <a:t>6 выездов</a:t>
            </a:r>
            <a:br>
              <a:rPr lang="ru-RU" dirty="0"/>
            </a:br>
            <a:r>
              <a:rPr lang="ru-RU" dirty="0"/>
              <a:t>за </a:t>
            </a:r>
            <a:br>
              <a:rPr lang="ru-RU" dirty="0"/>
            </a:br>
            <a:r>
              <a:rPr lang="ru-RU" dirty="0"/>
              <a:t>2023-2025</a:t>
            </a:r>
            <a:br>
              <a:rPr lang="ru-RU" dirty="0"/>
            </a:br>
            <a:r>
              <a:rPr lang="ru-RU" dirty="0"/>
              <a:t>уч.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C72EA4-BAAC-9FDD-F5B8-3DF672B7FE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868" y="431800"/>
            <a:ext cx="1676399" cy="16763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A5D8D0-E7E0-C1D7-6515-98F7F438BB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425" y="692638"/>
            <a:ext cx="3280265" cy="43736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0053DD-531F-5302-7B36-0F480C493A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6" y="553873"/>
            <a:ext cx="4108490" cy="31086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2CFFA5-4719-AD27-EAF6-DEF737ABC6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615" y="3165231"/>
            <a:ext cx="3768278" cy="3520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F9CD9B-428B-9461-B95F-D843AC73DD57}"/>
              </a:ext>
            </a:extLst>
          </p:cNvPr>
          <p:cNvSpPr txBox="1"/>
          <p:nvPr/>
        </p:nvSpPr>
        <p:spPr>
          <a:xfrm>
            <a:off x="106325" y="4040372"/>
            <a:ext cx="35108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За шесть выездов было</a:t>
            </a:r>
          </a:p>
          <a:p>
            <a:r>
              <a:rPr lang="ru-RU" sz="2400" dirty="0"/>
              <a:t>собрано большое </a:t>
            </a:r>
          </a:p>
          <a:p>
            <a:r>
              <a:rPr lang="ru-RU" sz="2400" dirty="0"/>
              <a:t>количество веточного</a:t>
            </a:r>
          </a:p>
          <a:p>
            <a:r>
              <a:rPr lang="ru-RU" sz="2400" dirty="0"/>
              <a:t>корма для лосей.</a:t>
            </a:r>
          </a:p>
          <a:p>
            <a:r>
              <a:rPr lang="ru-RU" sz="2400" dirty="0"/>
              <a:t>Каждый выезд 6 часов </a:t>
            </a:r>
          </a:p>
          <a:p>
            <a:r>
              <a:rPr lang="ru-RU" sz="2400" dirty="0"/>
              <a:t>работы командой 5-13</a:t>
            </a:r>
          </a:p>
          <a:p>
            <a:r>
              <a:rPr lang="ru-RU" sz="2400" dirty="0"/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80530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26CD9-A8CF-E999-2971-A5FD3FF3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74430"/>
            <a:ext cx="8596668" cy="770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Волонтерство в Ленинградском зоопарке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352ABA-2DFB-529D-96BD-BFDB2EF6C9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431" y="1528716"/>
            <a:ext cx="3573570" cy="4754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B1A81F-9BE5-7B1C-ADA1-FC048710A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1345395"/>
            <a:ext cx="3462577" cy="5329284"/>
          </a:xfrm>
          <a:prstGeom prst="rect">
            <a:avLst/>
          </a:prstGeom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2177F7C8-9990-2364-F20D-653D24FFE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549" y="349484"/>
            <a:ext cx="1595110" cy="1595110"/>
          </a:xfrm>
        </p:spPr>
      </p:pic>
    </p:spTree>
    <p:extLst>
      <p:ext uri="{BB962C8B-B14F-4D97-AF65-F5344CB8AC3E}">
        <p14:creationId xmlns:p14="http://schemas.microsoft.com/office/powerpoint/2010/main" val="358537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1D1F9-C885-680F-E0C1-7F708EEB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70" y="375138"/>
            <a:ext cx="8596668" cy="1320800"/>
          </a:xfrm>
        </p:spPr>
        <p:txBody>
          <a:bodyPr/>
          <a:lstStyle/>
          <a:p>
            <a:r>
              <a:rPr lang="ru-RU" dirty="0"/>
              <a:t>Уроки по приобретённым знаниям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9A8A92-46CE-F544-7793-431123F22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24" y="1035538"/>
            <a:ext cx="5421837" cy="5746221"/>
          </a:xfrm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A0D25093-D5D4-26C5-497C-A9F126D669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126" y="375138"/>
            <a:ext cx="1595110" cy="1595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945CD4-E4D1-CF5B-91F9-6E724C630746}"/>
              </a:ext>
            </a:extLst>
          </p:cNvPr>
          <p:cNvSpPr txBox="1"/>
          <p:nvPr/>
        </p:nvSpPr>
        <p:spPr>
          <a:xfrm>
            <a:off x="6219007" y="1695938"/>
            <a:ext cx="4128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Участие в проведении</a:t>
            </a:r>
          </a:p>
          <a:p>
            <a:r>
              <a:rPr lang="ru-RU" sz="2400" dirty="0"/>
              <a:t>квестов по станциям в дни </a:t>
            </a:r>
          </a:p>
          <a:p>
            <a:r>
              <a:rPr lang="ru-RU" sz="2400" dirty="0"/>
              <a:t>школьных каникул, </a:t>
            </a:r>
          </a:p>
          <a:p>
            <a:r>
              <a:rPr lang="ru-RU" sz="2400" dirty="0"/>
              <a:t>организованных Ленинградским зоопарком, стимулировало</a:t>
            </a:r>
          </a:p>
          <a:p>
            <a:r>
              <a:rPr lang="ru-RU" sz="2400" dirty="0"/>
              <a:t>проведение обучающих уроков по зоологии в </a:t>
            </a:r>
          </a:p>
          <a:p>
            <a:r>
              <a:rPr lang="ru-RU" sz="2400" dirty="0"/>
              <a:t>7-х классах.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49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54CEC-B574-F962-A3F0-FAAD06EF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C26770-345A-7A98-D089-5AE17242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accent1"/>
                </a:solidFill>
              </a:rPr>
              <a:t>СПАСИБО     ЗА</a:t>
            </a:r>
          </a:p>
          <a:p>
            <a:pPr marL="0" indent="0" algn="ctr">
              <a:buNone/>
            </a:pPr>
            <a:endParaRPr lang="ru-RU" sz="5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5400" dirty="0">
                <a:solidFill>
                  <a:schemeClr val="accent1"/>
                </a:solidFill>
              </a:rPr>
              <a:t>ВНИМАНИЕ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D708A54C-70F6-F8DD-8FDE-D310813BE5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478" y="335290"/>
            <a:ext cx="1595110" cy="15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08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606</TotalTime>
  <Words>413</Words>
  <Application>Microsoft Office PowerPoint</Application>
  <PresentationFormat>Широкоэкранный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О   БРАТЬЯХ   НАШИХ   МЕНЬШИХ</vt:lpstr>
      <vt:lpstr>Немножко об отряде </vt:lpstr>
      <vt:lpstr>Направления работы</vt:lpstr>
      <vt:lpstr>Сбор необходимого для кошек и собак приюта «Ржевка»</vt:lpstr>
      <vt:lpstr>Выезд в загородный приют «Кошкино»         и «Брошенный ангел»</vt:lpstr>
      <vt:lpstr>Выезды в приют диких животных        «Велес» 6 выездов за  2023-2025 уч. год</vt:lpstr>
      <vt:lpstr>Волонтерство в Ленинградском зоопарке  </vt:lpstr>
      <vt:lpstr>Уроки по приобретённым знаниям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Систематика растений</dc:title>
  <dc:creator>Marina K</dc:creator>
  <cp:lastModifiedBy>Ekaterina Saenko</cp:lastModifiedBy>
  <cp:revision>14</cp:revision>
  <dcterms:created xsi:type="dcterms:W3CDTF">2023-09-07T07:45:55Z</dcterms:created>
  <dcterms:modified xsi:type="dcterms:W3CDTF">2025-06-04T11:21:46Z</dcterms:modified>
</cp:coreProperties>
</file>