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2" r:id="rId3"/>
    <p:sldId id="258" r:id="rId4"/>
    <p:sldId id="259" r:id="rId5"/>
    <p:sldId id="260" r:id="rId6"/>
    <p:sldId id="263" r:id="rId7"/>
    <p:sldId id="264" r:id="rId8"/>
    <p:sldId id="272" r:id="rId9"/>
    <p:sldId id="267" r:id="rId10"/>
    <p:sldId id="265" r:id="rId11"/>
    <p:sldId id="266" r:id="rId12"/>
    <p:sldId id="271" r:id="rId13"/>
    <p:sldId id="270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201622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Проект: Военно-патриотический лагерь «Батыр»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56176" y="4797152"/>
            <a:ext cx="2530624" cy="115212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Автор: </a:t>
            </a:r>
          </a:p>
          <a:p>
            <a:pPr algn="r">
              <a:buNone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Гатауллин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Резван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ÐÐ°ÑÑÐ¸Ð½ÐºÐ¸ Ð¿Ð¾ Ð·Ð°Ð¿ÑÐ¾ÑÑ Ð³ÐµÑÐ± Ð±Ð°ÑÐºÐ¸ÑÐ¸Ð¸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1155754" cy="1224136"/>
          </a:xfrm>
          <a:prstGeom prst="rect">
            <a:avLst/>
          </a:prstGeom>
          <a:noFill/>
        </p:spPr>
      </p:pic>
      <p:pic>
        <p:nvPicPr>
          <p:cNvPr id="5" name="Picture 2" descr="ÐÐ°ÑÑÐ¸Ð½ÐºÐ¸ Ð¿Ð¾ Ð·Ð°Ð¿ÑÐ¾ÑÑ ÑÑÐ¹Ð¼Ð°Ð·Ñ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908720"/>
            <a:ext cx="1080120" cy="1268760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131840" y="5949280"/>
            <a:ext cx="2890664" cy="7200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г.Туймазы –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2023г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Безымянны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548680"/>
            <a:ext cx="2470894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Военно-спортивная эстафета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08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060848"/>
            <a:ext cx="2448272" cy="1836204"/>
          </a:xfrm>
          <a:prstGeom prst="rect">
            <a:avLst/>
          </a:prstGeom>
        </p:spPr>
      </p:pic>
      <p:pic>
        <p:nvPicPr>
          <p:cNvPr id="9" name="Рисунок 8" descr="DSC079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005064"/>
            <a:ext cx="3528392" cy="2646294"/>
          </a:xfrm>
          <a:prstGeom prst="rect">
            <a:avLst/>
          </a:prstGeom>
        </p:spPr>
      </p:pic>
      <p:pic>
        <p:nvPicPr>
          <p:cNvPr id="10" name="Рисунок 9" descr="DSC079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2060848"/>
            <a:ext cx="2424269" cy="1818202"/>
          </a:xfrm>
          <a:prstGeom prst="rect">
            <a:avLst/>
          </a:prstGeom>
        </p:spPr>
      </p:pic>
      <p:pic>
        <p:nvPicPr>
          <p:cNvPr id="11" name="Рисунок 10" descr="DSC079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61840" y="2060848"/>
            <a:ext cx="2400266" cy="1800200"/>
          </a:xfrm>
          <a:prstGeom prst="rect">
            <a:avLst/>
          </a:prstGeom>
        </p:spPr>
      </p:pic>
      <p:pic>
        <p:nvPicPr>
          <p:cNvPr id="12" name="Рисунок 11" descr="DSC080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4005064"/>
            <a:ext cx="3528392" cy="2646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04088"/>
            <a:ext cx="7931224" cy="6366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в мероприятиях в рамках лагеря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4101852" cy="1080120"/>
          </a:xfrm>
        </p:spPr>
        <p:txBody>
          <a:bodyPr/>
          <a:lstStyle/>
          <a:p>
            <a:pPr algn="ctr"/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Автопробег по местам боев </a:t>
            </a:r>
          </a:p>
          <a:p>
            <a:pPr algn="ctr"/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25-ой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Чапаевской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дивизии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31431" cy="1497235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Участие в восстановительно-реставрационных работах в Богородице- Тихвинском женском монастыре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Белебеевского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района </a:t>
            </a:r>
          </a:p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Республики Башкортостан</a:t>
            </a:r>
          </a:p>
          <a:p>
            <a:endParaRPr lang="ru-RU" dirty="0"/>
          </a:p>
        </p:txBody>
      </p:sp>
      <p:pic>
        <p:nvPicPr>
          <p:cNvPr id="7" name="Содержимое 6" descr="WepdjeMWQ2I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6"/>
            <a:ext cx="4040188" cy="3030141"/>
          </a:xfrm>
          <a:prstGeom prst="rect">
            <a:avLst/>
          </a:prstGeom>
        </p:spPr>
      </p:pic>
      <p:pic>
        <p:nvPicPr>
          <p:cNvPr id="8" name="Содержимое 7" descr="благоустроство храм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501008"/>
            <a:ext cx="4041775" cy="3034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305800" cy="5688632"/>
          </a:xfrm>
        </p:spPr>
        <p:txBody>
          <a:bodyPr>
            <a:noAutofit/>
          </a:bodyPr>
          <a:lstStyle/>
          <a:p>
            <a:pPr indent="450000"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итоге реализации проекта «Военно-патриотический лагерь "Батыр"» ожидается получить следующие результаты:</a:t>
            </a:r>
            <a:b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1.Повышение мотивации к безопасному поведению, уровня гражданской ответственности, социальной активности, патриотизма, творчества, у детей и подростков.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2.Закрепление знаний, навыков, основ военной службы и безопасности жизнедеятельности.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3. Развитие дисциплинированности, самостоятельности, личной ответственности, коллективизма посредством реализации принципов самоуправления.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4.Приобщение подростков к здоровому образу жизни, занятий спортом и положительной мотивации к военной службе и безопасному поведению.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315416"/>
            <a:ext cx="7776864" cy="6912768"/>
          </a:xfrm>
        </p:spPr>
        <p:txBody>
          <a:bodyPr>
            <a:no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Реализация проекта способствует решению проблем в подростковой среде, проявляющихся в незнании и несоблюдении мер собственной безопасности, отсутствии навыков поведения в чрезвычайных ситуациях, умения оказания первой помощи, в слабой физической подготовке молодежи.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Батыр\Флаг Государственной противопожарной службы РФ_files\flag-gosudarstvennoj-protivopozharnoj-sluzhby-rf.655x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764704"/>
            <a:ext cx="5264551" cy="3480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Phpi7EVRp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8136904" cy="610267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5085184"/>
            <a:ext cx="7259144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8280920" cy="4824536"/>
          </a:xfrm>
        </p:spPr>
        <p:txBody>
          <a:bodyPr>
            <a:normAutofit/>
          </a:bodyPr>
          <a:lstStyle/>
          <a:p>
            <a:pPr indent="457200" algn="just">
              <a:lnSpc>
                <a:spcPct val="150000"/>
              </a:lnSpc>
              <a:spcBef>
                <a:spcPts val="0"/>
              </a:spcBef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проекта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обусловлена необходимостью учить человека правильно действовать в чрезвычайной ситуации, воспитывать культуру безопасного поведения с раннего возраста. Так как далеко не все подростки знакомы с правилами обеспечения безопасности жизнедеятельности, о чем свидетельствует печальная статистика. </a:t>
            </a:r>
          </a:p>
          <a:p>
            <a:pPr indent="457200" algn="just"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Ежегодно в России происходит более 150 тысяч пожаров, в которых гибнет от 10 до 12 тысяч наших граждан, в том числе более 500 детей.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487888"/>
          </a:xfrm>
        </p:spPr>
        <p:txBody>
          <a:bodyPr>
            <a:normAutofit fontScale="85000" lnSpcReduction="10000"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Военно-патриотический лагерь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одна из наиболее эффективных форм  образования и воспитания детей, подростков и молодежи, поскольку представляет собой комплексную форму, объединяющую в себе оздоровление, изучение основ спасательного дела (МЧС) и спортивного мастерства, допризывной подготовки, поисковой деятельности, приобретение медико-психологических знаний, освоение навыков по организации быта и досуга в полевых условиях.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Полученные знания, умения и навыки помогают ребятам в учебе, в трудных жизненных обстоятельствах, в службе в армии, в быту, в общении и просто в жизни.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44016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условий для оздоровления, полезного   отдыха, приобретения дополнительных знаний и умений  в области оказания само- и взаимопомощи при возникновении чрезвычайных ситуаций, начальной военной    подготовки,  поисковой деятельности,  физической     культуры  и спорта в подростковой среде.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848872" cy="194421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08912" cy="4824536"/>
          </a:xfrm>
        </p:spPr>
        <p:txBody>
          <a:bodyPr>
            <a:normAutofit fontScale="25000" lnSpcReduction="20000"/>
          </a:bodyPr>
          <a:lstStyle/>
          <a:p>
            <a:pPr marL="0" indent="450000" algn="just">
              <a:lnSpc>
                <a:spcPct val="170000"/>
              </a:lnSpc>
              <a:spcBef>
                <a:spcPts val="0"/>
              </a:spcBef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lnSpc>
                <a:spcPct val="170000"/>
              </a:lnSpc>
              <a:spcBef>
                <a:spcPts val="0"/>
              </a:spcBef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lnSpc>
                <a:spcPct val="170000"/>
              </a:lnSpc>
              <a:spcBef>
                <a:spcPts val="0"/>
              </a:spcBef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-организовать активный, общественно-полезный отдых, способствующий подготовке подрастающего поколения к оказанию помощи в чрезвычайных ситуациях.</a:t>
            </a:r>
          </a:p>
          <a:p>
            <a:pPr marL="0" indent="45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-способствовать  получению  новых   знаний   детьми   и   подростками по спасательной, начальной военной, физической, спортивной и  медицинской подготовкам. </a:t>
            </a:r>
          </a:p>
          <a:p>
            <a:pPr marL="0" indent="45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-развитие практических навыков использования технического спасательного оборудования, поискового инвентаря, медицинских средств оказания помощи.</a:t>
            </a:r>
          </a:p>
          <a:p>
            <a:pPr marL="0" indent="45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адаптация детей, находящихся в трудной жизненной ситуации, состоящих на учёте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КДНиЗП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ПДН и др. </a:t>
            </a:r>
          </a:p>
          <a:p>
            <a:pPr marL="0" indent="45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обеспечение системы психологического сопровождения детей;</a:t>
            </a:r>
          </a:p>
          <a:p>
            <a:pPr marL="0" indent="45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профилактика правонарушений среди детей и подростков в летний период.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152128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реализации: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4726125"/>
          </a:xfrm>
        </p:spPr>
        <p:txBody>
          <a:bodyPr>
            <a:norm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1.Подготовительный этап: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информирование об организации лагеря;</a:t>
            </a:r>
          </a:p>
          <a:p>
            <a:pPr lvl="0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подбор кадров для работы в лагере;</a:t>
            </a:r>
          </a:p>
          <a:p>
            <a:pPr lvl="0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проведение диагностики участников лагеря; </a:t>
            </a:r>
          </a:p>
          <a:p>
            <a:pPr lvl="0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подготовка методического материала;</a:t>
            </a:r>
          </a:p>
          <a:p>
            <a:pPr lvl="0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разработка документации;</a:t>
            </a:r>
          </a:p>
          <a:p>
            <a:pPr lvl="0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организация медосмотра сотрудников;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2.Организационный этап: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встреча с группами общеобразовательных учреждений;</a:t>
            </a:r>
          </a:p>
          <a:p>
            <a:pPr lvl="0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работа орг. группы с родителями;</a:t>
            </a:r>
          </a:p>
          <a:p>
            <a:pPr lvl="0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совещание сотрудников лагеря;</a:t>
            </a:r>
          </a:p>
          <a:p>
            <a:pPr lvl="0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подготовка к дальнейшей деятельности по программе.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870141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3.Основной этап – реализация основных положений проекта: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реализация программы лагеря;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вовлечение детей в деятельность лагеря;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контроль санитарно-гигиенического состояния в лагере;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организация различных конкурсов;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секционные занятия по направлениям (спасательному делу, медицинской подготовке, туристскому ориентированию, поисковой деятельности и по военно-спортивному мастерству);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работа с использованием возможностей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интернет-ресурса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4. Заключительный этап: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составление отчета по результатам работы лагеря;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анализ проведенной деятельности;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разработка перспектив деятельности лагеря.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военно-патриотического лагеря «Батыр»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07704" y="2492896"/>
            <a:ext cx="2448272" cy="576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Пожарно-спасательное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07704" y="3573016"/>
            <a:ext cx="2448272" cy="576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Историко-поисковое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056" y="2636912"/>
            <a:ext cx="2448272" cy="576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Военно-спортивное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6056" y="3717032"/>
            <a:ext cx="2448272" cy="576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Медико-психологическое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35696" y="4653136"/>
            <a:ext cx="2448272" cy="576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Культурно-досуговое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48064" y="4869160"/>
            <a:ext cx="2448272" cy="576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Эколого-трудовое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403160" cy="134076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реализации: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556792"/>
            <a:ext cx="8496944" cy="5301208"/>
          </a:xfrm>
        </p:spPr>
        <p:txBody>
          <a:bodyPr>
            <a:normAutofit fontScale="85000" lnSpcReduction="10000"/>
          </a:bodyPr>
          <a:lstStyle/>
          <a:p>
            <a:pPr indent="-4500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Создание рабочей группы проекта. Разработка детального плана работы в рамках проекта.</a:t>
            </a:r>
          </a:p>
          <a:p>
            <a:pPr indent="-4500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Информирование о подготовке летнего профильного  лагеря «Батыр» в СМИ, в общеобразовательных учреждениях, и социальных сетях.</a:t>
            </a:r>
          </a:p>
          <a:p>
            <a:pPr indent="-4500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Встреча с участниками лагеря их родителями и руководителями групп</a:t>
            </a:r>
          </a:p>
          <a:p>
            <a:pPr indent="-4500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Проведение психологической диагностики участников лагеря </a:t>
            </a:r>
          </a:p>
          <a:p>
            <a:pPr indent="-4500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Подготовка и благоустройство места базирования лагеря</a:t>
            </a:r>
          </a:p>
          <a:p>
            <a:pPr indent="-4500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Заезд детей и сотрудников лагеря</a:t>
            </a:r>
          </a:p>
          <a:p>
            <a:pPr indent="-4500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Организация и проведение военно-патриотической, поисковой деятельности,  археологических исследований, краеведческой работы. </a:t>
            </a:r>
          </a:p>
          <a:p>
            <a:pPr indent="-4500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Проведение учебно-тренировочных занятий                по ОБЖ, военно-спортивной игры «Зарница», соревнований, эстафет, творческих конкурсов и мероприятий, ситуационных игр по оказанию помощи в ЧС. </a:t>
            </a:r>
          </a:p>
          <a:p>
            <a:pPr indent="-4500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Оформление творческих работ, подготовка отчетных материалов и публикация по результатам реализации проекта</a:t>
            </a:r>
          </a:p>
          <a:p>
            <a:pPr indent="-4500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Презентация видеофильма по итогам реализации проекта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2471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Учебно-тренировочные занятия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WEmA0XuPn4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916832"/>
            <a:ext cx="3024336" cy="2268252"/>
          </a:xfrm>
          <a:prstGeom prst="rect">
            <a:avLst/>
          </a:prstGeom>
        </p:spPr>
      </p:pic>
      <p:pic>
        <p:nvPicPr>
          <p:cNvPr id="4" name="Рисунок 3" descr="Юнармеец лагер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916832"/>
            <a:ext cx="2993347" cy="2249687"/>
          </a:xfrm>
          <a:prstGeom prst="rect">
            <a:avLst/>
          </a:prstGeom>
        </p:spPr>
      </p:pic>
      <p:pic>
        <p:nvPicPr>
          <p:cNvPr id="5" name="Рисунок 4" descr="HtZ0lS6hJ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4293096"/>
            <a:ext cx="3024336" cy="2322258"/>
          </a:xfrm>
          <a:prstGeom prst="rect">
            <a:avLst/>
          </a:prstGeom>
        </p:spPr>
      </p:pic>
      <p:pic>
        <p:nvPicPr>
          <p:cNvPr id="6" name="Рисунок 5" descr="wndzv_MblJ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7" y="4293096"/>
            <a:ext cx="3024336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</TotalTime>
  <Words>591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Constantia</vt:lpstr>
      <vt:lpstr>Times New Roman</vt:lpstr>
      <vt:lpstr>Wingdings 2</vt:lpstr>
      <vt:lpstr>Поток</vt:lpstr>
      <vt:lpstr>Проект: Военно-патриотический лагерь «Батыр»</vt:lpstr>
      <vt:lpstr>Презентация PowerPoint</vt:lpstr>
      <vt:lpstr>Презентация PowerPoint</vt:lpstr>
      <vt:lpstr>Цель проекта:</vt:lpstr>
      <vt:lpstr>Задачи проекта: </vt:lpstr>
      <vt:lpstr>Методы реализации:</vt:lpstr>
      <vt:lpstr>Основные направления военно-патриотического лагеря «Батыр»</vt:lpstr>
      <vt:lpstr>Этапы реализации:</vt:lpstr>
      <vt:lpstr>Учебно-тренировочные занятия</vt:lpstr>
      <vt:lpstr>Военно-спортивная эстафета</vt:lpstr>
      <vt:lpstr>Участие в мероприятиях в рамках лагеря</vt:lpstr>
      <vt:lpstr>В итоге реализации проекта «Военно-патриотический лагерь "Батыр"» ожидается получить следующие результаты:   1.Повышение мотивации к безопасному поведению, уровня гражданской ответственности, социальной активности, патриотизма, творчества, у детей и подростков.  2.Закрепление знаний, навыков, основ военной службы и безопасности жизнедеятельности.  3. Развитие дисциплинированности, самостоятельности, личной ответственности, коллективизма посредством реализации принципов самоуправления.  4.Приобщение подростков к здоровому образу жизни, занятий спортом и положительной мотивации к военной службе и безопасному поведению.  </vt:lpstr>
      <vt:lpstr> Реализация проекта способствует решению проблем в подростковой среде, проявляющихся в незнании и несоблюдении мер собственной безопасности, отсутствии навыков поведения в чрезвычайных ситуациях, умения оказания первой помощи, в слабой физической подготовке молодежи.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13</cp:revision>
  <dcterms:created xsi:type="dcterms:W3CDTF">2020-12-09T06:44:15Z</dcterms:created>
  <dcterms:modified xsi:type="dcterms:W3CDTF">2023-03-14T08:45:58Z</dcterms:modified>
</cp:coreProperties>
</file>